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4" r:id="rId3"/>
  </p:sldIdLst>
  <p:sldSz cx="6858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854" y="-108"/>
      </p:cViewPr>
      <p:guideLst>
        <p:guide orient="horz" pos="216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7FFD-6106-4DAC-B708-3EED70A75D75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86DC-39E1-4A5A-B051-15E40F004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9083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7FFD-6106-4DAC-B708-3EED70A75D75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86DC-39E1-4A5A-B051-15E40F004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122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7FFD-6106-4DAC-B708-3EED70A75D75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86DC-39E1-4A5A-B051-15E40F004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5451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7FFD-6106-4DAC-B708-3EED70A75D75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86DC-39E1-4A5A-B051-15E40F004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5244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7FFD-6106-4DAC-B708-3EED70A75D75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86DC-39E1-4A5A-B051-15E40F004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926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7FFD-6106-4DAC-B708-3EED70A75D75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86DC-39E1-4A5A-B051-15E40F004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216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7FFD-6106-4DAC-B708-3EED70A75D75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86DC-39E1-4A5A-B051-15E40F004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0410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7FFD-6106-4DAC-B708-3EED70A75D75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86DC-39E1-4A5A-B051-15E40F004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205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7FFD-6106-4DAC-B708-3EED70A75D75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86DC-39E1-4A5A-B051-15E40F004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530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7FFD-6106-4DAC-B708-3EED70A75D75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86DC-39E1-4A5A-B051-15E40F004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9482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F7FFD-6106-4DAC-B708-3EED70A75D75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86DC-39E1-4A5A-B051-15E40F004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142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F7FFD-6106-4DAC-B708-3EED70A75D75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886DC-39E1-4A5A-B051-15E40F004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009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RISAI">
            <a:extLst>
              <a:ext uri="{FF2B5EF4-FFF2-40B4-BE49-F238E27FC236}">
                <a16:creationId xmlns="" xmlns:a16="http://schemas.microsoft.com/office/drawing/2014/main" id="{C0ADE7E8-BCA2-4686-962C-63E991B385AC}"/>
              </a:ext>
            </a:extLst>
          </p:cNvPr>
          <p:cNvSpPr/>
          <p:nvPr/>
        </p:nvSpPr>
        <p:spPr>
          <a:xfrm flipH="1">
            <a:off x="771085" y="449352"/>
            <a:ext cx="5315829" cy="6249582"/>
          </a:xfrm>
          <a:custGeom>
            <a:avLst/>
            <a:gdLst>
              <a:gd name="connsiteX0" fmla="*/ 2464271 w 4928542"/>
              <a:gd name="connsiteY0" fmla="*/ 0 h 4021846"/>
              <a:gd name="connsiteX1" fmla="*/ 1173906 w 4928542"/>
              <a:gd name="connsiteY1" fmla="*/ 78547 h 4021846"/>
              <a:gd name="connsiteX2" fmla="*/ 0 w 4928542"/>
              <a:gd name="connsiteY2" fmla="*/ 291147 h 4021846"/>
              <a:gd name="connsiteX3" fmla="*/ 851315 w 4928542"/>
              <a:gd name="connsiteY3" fmla="*/ 2239442 h 4021846"/>
              <a:gd name="connsiteX4" fmla="*/ 2464271 w 4928542"/>
              <a:gd name="connsiteY4" fmla="*/ 4021846 h 4021846"/>
              <a:gd name="connsiteX5" fmla="*/ 4077227 w 4928542"/>
              <a:gd name="connsiteY5" fmla="*/ 2239442 h 4021846"/>
              <a:gd name="connsiteX6" fmla="*/ 4928542 w 4928542"/>
              <a:gd name="connsiteY6" fmla="*/ 291147 h 4021846"/>
              <a:gd name="connsiteX7" fmla="*/ 3754636 w 4928542"/>
              <a:gd name="connsiteY7" fmla="*/ 78547 h 4021846"/>
              <a:gd name="connsiteX8" fmla="*/ 2464271 w 4928542"/>
              <a:gd name="connsiteY8" fmla="*/ 0 h 4021846"/>
              <a:gd name="connsiteX0" fmla="*/ 2464271 w 4928542"/>
              <a:gd name="connsiteY0" fmla="*/ 0 h 4021846"/>
              <a:gd name="connsiteX1" fmla="*/ 1173906 w 4928542"/>
              <a:gd name="connsiteY1" fmla="*/ 78547 h 4021846"/>
              <a:gd name="connsiteX2" fmla="*/ 0 w 4928542"/>
              <a:gd name="connsiteY2" fmla="*/ 291147 h 4021846"/>
              <a:gd name="connsiteX3" fmla="*/ 501781 w 4928542"/>
              <a:gd name="connsiteY3" fmla="*/ 2375545 h 4021846"/>
              <a:gd name="connsiteX4" fmla="*/ 2464271 w 4928542"/>
              <a:gd name="connsiteY4" fmla="*/ 4021846 h 4021846"/>
              <a:gd name="connsiteX5" fmla="*/ 4077227 w 4928542"/>
              <a:gd name="connsiteY5" fmla="*/ 2239442 h 4021846"/>
              <a:gd name="connsiteX6" fmla="*/ 4928542 w 4928542"/>
              <a:gd name="connsiteY6" fmla="*/ 291147 h 4021846"/>
              <a:gd name="connsiteX7" fmla="*/ 3754636 w 4928542"/>
              <a:gd name="connsiteY7" fmla="*/ 78547 h 4021846"/>
              <a:gd name="connsiteX8" fmla="*/ 2464271 w 4928542"/>
              <a:gd name="connsiteY8" fmla="*/ 0 h 4021846"/>
              <a:gd name="connsiteX0" fmla="*/ 2464271 w 4928542"/>
              <a:gd name="connsiteY0" fmla="*/ 0 h 4021846"/>
              <a:gd name="connsiteX1" fmla="*/ 1173906 w 4928542"/>
              <a:gd name="connsiteY1" fmla="*/ 78547 h 4021846"/>
              <a:gd name="connsiteX2" fmla="*/ 0 w 4928542"/>
              <a:gd name="connsiteY2" fmla="*/ 291147 h 4021846"/>
              <a:gd name="connsiteX3" fmla="*/ 501781 w 4928542"/>
              <a:gd name="connsiteY3" fmla="*/ 2375545 h 4021846"/>
              <a:gd name="connsiteX4" fmla="*/ 2464271 w 4928542"/>
              <a:gd name="connsiteY4" fmla="*/ 4021846 h 4021846"/>
              <a:gd name="connsiteX5" fmla="*/ 4077227 w 4928542"/>
              <a:gd name="connsiteY5" fmla="*/ 2239442 h 4021846"/>
              <a:gd name="connsiteX6" fmla="*/ 4928542 w 4928542"/>
              <a:gd name="connsiteY6" fmla="*/ 291147 h 4021846"/>
              <a:gd name="connsiteX7" fmla="*/ 3754636 w 4928542"/>
              <a:gd name="connsiteY7" fmla="*/ 78547 h 4021846"/>
              <a:gd name="connsiteX8" fmla="*/ 2464271 w 4928542"/>
              <a:gd name="connsiteY8" fmla="*/ 0 h 4021846"/>
              <a:gd name="connsiteX0" fmla="*/ 2464271 w 4928542"/>
              <a:gd name="connsiteY0" fmla="*/ 0 h 4021846"/>
              <a:gd name="connsiteX1" fmla="*/ 1173906 w 4928542"/>
              <a:gd name="connsiteY1" fmla="*/ 78547 h 4021846"/>
              <a:gd name="connsiteX2" fmla="*/ 0 w 4928542"/>
              <a:gd name="connsiteY2" fmla="*/ 291147 h 4021846"/>
              <a:gd name="connsiteX3" fmla="*/ 501781 w 4928542"/>
              <a:gd name="connsiteY3" fmla="*/ 2375545 h 4021846"/>
              <a:gd name="connsiteX4" fmla="*/ 2464271 w 4928542"/>
              <a:gd name="connsiteY4" fmla="*/ 4021846 h 4021846"/>
              <a:gd name="connsiteX5" fmla="*/ 4077227 w 4928542"/>
              <a:gd name="connsiteY5" fmla="*/ 2239442 h 4021846"/>
              <a:gd name="connsiteX6" fmla="*/ 4928542 w 4928542"/>
              <a:gd name="connsiteY6" fmla="*/ 291147 h 4021846"/>
              <a:gd name="connsiteX7" fmla="*/ 3754636 w 4928542"/>
              <a:gd name="connsiteY7" fmla="*/ 78547 h 4021846"/>
              <a:gd name="connsiteX8" fmla="*/ 2464271 w 4928542"/>
              <a:gd name="connsiteY8" fmla="*/ 0 h 4021846"/>
              <a:gd name="connsiteX0" fmla="*/ 2434523 w 4898794"/>
              <a:gd name="connsiteY0" fmla="*/ 0 h 4021846"/>
              <a:gd name="connsiteX1" fmla="*/ 1144158 w 4898794"/>
              <a:gd name="connsiteY1" fmla="*/ 78547 h 4021846"/>
              <a:gd name="connsiteX2" fmla="*/ 0 w 4898794"/>
              <a:gd name="connsiteY2" fmla="*/ 280259 h 4021846"/>
              <a:gd name="connsiteX3" fmla="*/ 472033 w 4898794"/>
              <a:gd name="connsiteY3" fmla="*/ 2375545 h 4021846"/>
              <a:gd name="connsiteX4" fmla="*/ 2434523 w 4898794"/>
              <a:gd name="connsiteY4" fmla="*/ 4021846 h 4021846"/>
              <a:gd name="connsiteX5" fmla="*/ 4047479 w 4898794"/>
              <a:gd name="connsiteY5" fmla="*/ 2239442 h 4021846"/>
              <a:gd name="connsiteX6" fmla="*/ 4898794 w 4898794"/>
              <a:gd name="connsiteY6" fmla="*/ 291147 h 4021846"/>
              <a:gd name="connsiteX7" fmla="*/ 3724888 w 4898794"/>
              <a:gd name="connsiteY7" fmla="*/ 78547 h 4021846"/>
              <a:gd name="connsiteX8" fmla="*/ 2434523 w 4898794"/>
              <a:gd name="connsiteY8" fmla="*/ 0 h 4021846"/>
              <a:gd name="connsiteX0" fmla="*/ 2443758 w 4908029"/>
              <a:gd name="connsiteY0" fmla="*/ 0 h 4021846"/>
              <a:gd name="connsiteX1" fmla="*/ 1153393 w 4908029"/>
              <a:gd name="connsiteY1" fmla="*/ 78547 h 4021846"/>
              <a:gd name="connsiteX2" fmla="*/ 9235 w 4908029"/>
              <a:gd name="connsiteY2" fmla="*/ 280259 h 4021846"/>
              <a:gd name="connsiteX3" fmla="*/ 481268 w 4908029"/>
              <a:gd name="connsiteY3" fmla="*/ 2375545 h 4021846"/>
              <a:gd name="connsiteX4" fmla="*/ 2443758 w 4908029"/>
              <a:gd name="connsiteY4" fmla="*/ 4021846 h 4021846"/>
              <a:gd name="connsiteX5" fmla="*/ 4056714 w 4908029"/>
              <a:gd name="connsiteY5" fmla="*/ 2239442 h 4021846"/>
              <a:gd name="connsiteX6" fmla="*/ 4908029 w 4908029"/>
              <a:gd name="connsiteY6" fmla="*/ 291147 h 4021846"/>
              <a:gd name="connsiteX7" fmla="*/ 3734123 w 4908029"/>
              <a:gd name="connsiteY7" fmla="*/ 78547 h 4021846"/>
              <a:gd name="connsiteX8" fmla="*/ 2443758 w 4908029"/>
              <a:gd name="connsiteY8" fmla="*/ 0 h 4021846"/>
              <a:gd name="connsiteX0" fmla="*/ 2443758 w 4885718"/>
              <a:gd name="connsiteY0" fmla="*/ 0 h 4021846"/>
              <a:gd name="connsiteX1" fmla="*/ 1153393 w 4885718"/>
              <a:gd name="connsiteY1" fmla="*/ 78547 h 4021846"/>
              <a:gd name="connsiteX2" fmla="*/ 9235 w 4885718"/>
              <a:gd name="connsiteY2" fmla="*/ 280259 h 4021846"/>
              <a:gd name="connsiteX3" fmla="*/ 481268 w 4885718"/>
              <a:gd name="connsiteY3" fmla="*/ 2375545 h 4021846"/>
              <a:gd name="connsiteX4" fmla="*/ 2443758 w 4885718"/>
              <a:gd name="connsiteY4" fmla="*/ 4021846 h 4021846"/>
              <a:gd name="connsiteX5" fmla="*/ 4056714 w 4885718"/>
              <a:gd name="connsiteY5" fmla="*/ 2239442 h 4021846"/>
              <a:gd name="connsiteX6" fmla="*/ 4885718 w 4885718"/>
              <a:gd name="connsiteY6" fmla="*/ 269371 h 4021846"/>
              <a:gd name="connsiteX7" fmla="*/ 3734123 w 4885718"/>
              <a:gd name="connsiteY7" fmla="*/ 78547 h 4021846"/>
              <a:gd name="connsiteX8" fmla="*/ 2443758 w 4885718"/>
              <a:gd name="connsiteY8" fmla="*/ 0 h 4021846"/>
              <a:gd name="connsiteX0" fmla="*/ 2443758 w 4909916"/>
              <a:gd name="connsiteY0" fmla="*/ 0 h 4021846"/>
              <a:gd name="connsiteX1" fmla="*/ 1153393 w 4909916"/>
              <a:gd name="connsiteY1" fmla="*/ 78547 h 4021846"/>
              <a:gd name="connsiteX2" fmla="*/ 9235 w 4909916"/>
              <a:gd name="connsiteY2" fmla="*/ 280259 h 4021846"/>
              <a:gd name="connsiteX3" fmla="*/ 481268 w 4909916"/>
              <a:gd name="connsiteY3" fmla="*/ 2375545 h 4021846"/>
              <a:gd name="connsiteX4" fmla="*/ 2443758 w 4909916"/>
              <a:gd name="connsiteY4" fmla="*/ 4021846 h 4021846"/>
              <a:gd name="connsiteX5" fmla="*/ 4056714 w 4909916"/>
              <a:gd name="connsiteY5" fmla="*/ 2239442 h 4021846"/>
              <a:gd name="connsiteX6" fmla="*/ 4885718 w 4909916"/>
              <a:gd name="connsiteY6" fmla="*/ 269371 h 4021846"/>
              <a:gd name="connsiteX7" fmla="*/ 3734123 w 4909916"/>
              <a:gd name="connsiteY7" fmla="*/ 78547 h 4021846"/>
              <a:gd name="connsiteX8" fmla="*/ 2443758 w 4909916"/>
              <a:gd name="connsiteY8" fmla="*/ 0 h 4021846"/>
              <a:gd name="connsiteX0" fmla="*/ 2443758 w 4932413"/>
              <a:gd name="connsiteY0" fmla="*/ 0 h 4021846"/>
              <a:gd name="connsiteX1" fmla="*/ 1153393 w 4932413"/>
              <a:gd name="connsiteY1" fmla="*/ 78547 h 4021846"/>
              <a:gd name="connsiteX2" fmla="*/ 9235 w 4932413"/>
              <a:gd name="connsiteY2" fmla="*/ 280259 h 4021846"/>
              <a:gd name="connsiteX3" fmla="*/ 481268 w 4932413"/>
              <a:gd name="connsiteY3" fmla="*/ 2375545 h 4021846"/>
              <a:gd name="connsiteX4" fmla="*/ 2443758 w 4932413"/>
              <a:gd name="connsiteY4" fmla="*/ 4021846 h 4021846"/>
              <a:gd name="connsiteX5" fmla="*/ 4413686 w 4932413"/>
              <a:gd name="connsiteY5" fmla="*/ 2413653 h 4021846"/>
              <a:gd name="connsiteX6" fmla="*/ 4885718 w 4932413"/>
              <a:gd name="connsiteY6" fmla="*/ 269371 h 4021846"/>
              <a:gd name="connsiteX7" fmla="*/ 3734123 w 4932413"/>
              <a:gd name="connsiteY7" fmla="*/ 78547 h 4021846"/>
              <a:gd name="connsiteX8" fmla="*/ 2443758 w 4932413"/>
              <a:gd name="connsiteY8" fmla="*/ 0 h 4021846"/>
              <a:gd name="connsiteX0" fmla="*/ 2443758 w 4932413"/>
              <a:gd name="connsiteY0" fmla="*/ 0 h 4021846"/>
              <a:gd name="connsiteX1" fmla="*/ 1153393 w 4932413"/>
              <a:gd name="connsiteY1" fmla="*/ 78547 h 4021846"/>
              <a:gd name="connsiteX2" fmla="*/ 9235 w 4932413"/>
              <a:gd name="connsiteY2" fmla="*/ 280259 h 4021846"/>
              <a:gd name="connsiteX3" fmla="*/ 481268 w 4932413"/>
              <a:gd name="connsiteY3" fmla="*/ 2375545 h 4021846"/>
              <a:gd name="connsiteX4" fmla="*/ 2443758 w 4932413"/>
              <a:gd name="connsiteY4" fmla="*/ 4021846 h 4021846"/>
              <a:gd name="connsiteX5" fmla="*/ 4413686 w 4932413"/>
              <a:gd name="connsiteY5" fmla="*/ 2413653 h 4021846"/>
              <a:gd name="connsiteX6" fmla="*/ 4885718 w 4932413"/>
              <a:gd name="connsiteY6" fmla="*/ 269371 h 4021846"/>
              <a:gd name="connsiteX7" fmla="*/ 3734123 w 4932413"/>
              <a:gd name="connsiteY7" fmla="*/ 78547 h 4021846"/>
              <a:gd name="connsiteX8" fmla="*/ 2443758 w 4932413"/>
              <a:gd name="connsiteY8" fmla="*/ 0 h 4021846"/>
              <a:gd name="connsiteX0" fmla="*/ 2443758 w 4932413"/>
              <a:gd name="connsiteY0" fmla="*/ 0 h 4021846"/>
              <a:gd name="connsiteX1" fmla="*/ 1153393 w 4932413"/>
              <a:gd name="connsiteY1" fmla="*/ 78547 h 4021846"/>
              <a:gd name="connsiteX2" fmla="*/ 9235 w 4932413"/>
              <a:gd name="connsiteY2" fmla="*/ 280259 h 4021846"/>
              <a:gd name="connsiteX3" fmla="*/ 481268 w 4932413"/>
              <a:gd name="connsiteY3" fmla="*/ 2375545 h 4021846"/>
              <a:gd name="connsiteX4" fmla="*/ 2443758 w 4932413"/>
              <a:gd name="connsiteY4" fmla="*/ 4021846 h 4021846"/>
              <a:gd name="connsiteX5" fmla="*/ 4413686 w 4932413"/>
              <a:gd name="connsiteY5" fmla="*/ 2413653 h 4021846"/>
              <a:gd name="connsiteX6" fmla="*/ 4885718 w 4932413"/>
              <a:gd name="connsiteY6" fmla="*/ 269371 h 4021846"/>
              <a:gd name="connsiteX7" fmla="*/ 3734123 w 4932413"/>
              <a:gd name="connsiteY7" fmla="*/ 78547 h 4021846"/>
              <a:gd name="connsiteX8" fmla="*/ 2443758 w 4932413"/>
              <a:gd name="connsiteY8" fmla="*/ 0 h 4021846"/>
              <a:gd name="connsiteX0" fmla="*/ 2443758 w 4933283"/>
              <a:gd name="connsiteY0" fmla="*/ 0 h 4021846"/>
              <a:gd name="connsiteX1" fmla="*/ 1153393 w 4933283"/>
              <a:gd name="connsiteY1" fmla="*/ 78547 h 4021846"/>
              <a:gd name="connsiteX2" fmla="*/ 9235 w 4933283"/>
              <a:gd name="connsiteY2" fmla="*/ 280259 h 4021846"/>
              <a:gd name="connsiteX3" fmla="*/ 481268 w 4933283"/>
              <a:gd name="connsiteY3" fmla="*/ 2375545 h 4021846"/>
              <a:gd name="connsiteX4" fmla="*/ 2443758 w 4933283"/>
              <a:gd name="connsiteY4" fmla="*/ 4021846 h 4021846"/>
              <a:gd name="connsiteX5" fmla="*/ 4421123 w 4933283"/>
              <a:gd name="connsiteY5" fmla="*/ 2419097 h 4021846"/>
              <a:gd name="connsiteX6" fmla="*/ 4885718 w 4933283"/>
              <a:gd name="connsiteY6" fmla="*/ 269371 h 4021846"/>
              <a:gd name="connsiteX7" fmla="*/ 3734123 w 4933283"/>
              <a:gd name="connsiteY7" fmla="*/ 78547 h 4021846"/>
              <a:gd name="connsiteX8" fmla="*/ 2443758 w 4933283"/>
              <a:gd name="connsiteY8" fmla="*/ 0 h 4021846"/>
              <a:gd name="connsiteX0" fmla="*/ 2448465 w 4937990"/>
              <a:gd name="connsiteY0" fmla="*/ 0 h 4021846"/>
              <a:gd name="connsiteX1" fmla="*/ 1158100 w 4937990"/>
              <a:gd name="connsiteY1" fmla="*/ 78547 h 4021846"/>
              <a:gd name="connsiteX2" fmla="*/ 13942 w 4937990"/>
              <a:gd name="connsiteY2" fmla="*/ 280259 h 4021846"/>
              <a:gd name="connsiteX3" fmla="*/ 415791 w 4937990"/>
              <a:gd name="connsiteY3" fmla="*/ 2660180 h 4021846"/>
              <a:gd name="connsiteX4" fmla="*/ 2448465 w 4937990"/>
              <a:gd name="connsiteY4" fmla="*/ 4021846 h 4021846"/>
              <a:gd name="connsiteX5" fmla="*/ 4425830 w 4937990"/>
              <a:gd name="connsiteY5" fmla="*/ 2419097 h 4021846"/>
              <a:gd name="connsiteX6" fmla="*/ 4890425 w 4937990"/>
              <a:gd name="connsiteY6" fmla="*/ 269371 h 4021846"/>
              <a:gd name="connsiteX7" fmla="*/ 3738830 w 4937990"/>
              <a:gd name="connsiteY7" fmla="*/ 78547 h 4021846"/>
              <a:gd name="connsiteX8" fmla="*/ 2448465 w 4937990"/>
              <a:gd name="connsiteY8" fmla="*/ 0 h 4021846"/>
              <a:gd name="connsiteX0" fmla="*/ 2313647 w 4803172"/>
              <a:gd name="connsiteY0" fmla="*/ 35089 h 4056935"/>
              <a:gd name="connsiteX1" fmla="*/ 1023282 w 4803172"/>
              <a:gd name="connsiteY1" fmla="*/ 113636 h 4056935"/>
              <a:gd name="connsiteX2" fmla="*/ 54583 w 4803172"/>
              <a:gd name="connsiteY2" fmla="*/ 1279223 h 4056935"/>
              <a:gd name="connsiteX3" fmla="*/ 280973 w 4803172"/>
              <a:gd name="connsiteY3" fmla="*/ 2695269 h 4056935"/>
              <a:gd name="connsiteX4" fmla="*/ 2313647 w 4803172"/>
              <a:gd name="connsiteY4" fmla="*/ 4056935 h 4056935"/>
              <a:gd name="connsiteX5" fmla="*/ 4291012 w 4803172"/>
              <a:gd name="connsiteY5" fmla="*/ 2454186 h 4056935"/>
              <a:gd name="connsiteX6" fmla="*/ 4755607 w 4803172"/>
              <a:gd name="connsiteY6" fmla="*/ 304460 h 4056935"/>
              <a:gd name="connsiteX7" fmla="*/ 3604012 w 4803172"/>
              <a:gd name="connsiteY7" fmla="*/ 113636 h 4056935"/>
              <a:gd name="connsiteX8" fmla="*/ 2313647 w 4803172"/>
              <a:gd name="connsiteY8" fmla="*/ 35089 h 4056935"/>
              <a:gd name="connsiteX0" fmla="*/ 2313647 w 4803172"/>
              <a:gd name="connsiteY0" fmla="*/ 20459 h 4042305"/>
              <a:gd name="connsiteX1" fmla="*/ 751320 w 4803172"/>
              <a:gd name="connsiteY1" fmla="*/ 124882 h 4042305"/>
              <a:gd name="connsiteX2" fmla="*/ 54583 w 4803172"/>
              <a:gd name="connsiteY2" fmla="*/ 1264593 h 4042305"/>
              <a:gd name="connsiteX3" fmla="*/ 280973 w 4803172"/>
              <a:gd name="connsiteY3" fmla="*/ 2680639 h 4042305"/>
              <a:gd name="connsiteX4" fmla="*/ 2313647 w 4803172"/>
              <a:gd name="connsiteY4" fmla="*/ 4042305 h 4042305"/>
              <a:gd name="connsiteX5" fmla="*/ 4291012 w 4803172"/>
              <a:gd name="connsiteY5" fmla="*/ 2439556 h 4042305"/>
              <a:gd name="connsiteX6" fmla="*/ 4755607 w 4803172"/>
              <a:gd name="connsiteY6" fmla="*/ 289830 h 4042305"/>
              <a:gd name="connsiteX7" fmla="*/ 3604012 w 4803172"/>
              <a:gd name="connsiteY7" fmla="*/ 99006 h 4042305"/>
              <a:gd name="connsiteX8" fmla="*/ 2313647 w 4803172"/>
              <a:gd name="connsiteY8" fmla="*/ 20459 h 4042305"/>
              <a:gd name="connsiteX0" fmla="*/ 3604012 w 4803172"/>
              <a:gd name="connsiteY0" fmla="*/ 75094 h 4018393"/>
              <a:gd name="connsiteX1" fmla="*/ 751320 w 4803172"/>
              <a:gd name="connsiteY1" fmla="*/ 100970 h 4018393"/>
              <a:gd name="connsiteX2" fmla="*/ 54583 w 4803172"/>
              <a:gd name="connsiteY2" fmla="*/ 1240681 h 4018393"/>
              <a:gd name="connsiteX3" fmla="*/ 280973 w 4803172"/>
              <a:gd name="connsiteY3" fmla="*/ 2656727 h 4018393"/>
              <a:gd name="connsiteX4" fmla="*/ 2313647 w 4803172"/>
              <a:gd name="connsiteY4" fmla="*/ 4018393 h 4018393"/>
              <a:gd name="connsiteX5" fmla="*/ 4291012 w 4803172"/>
              <a:gd name="connsiteY5" fmla="*/ 2415644 h 4018393"/>
              <a:gd name="connsiteX6" fmla="*/ 4755607 w 4803172"/>
              <a:gd name="connsiteY6" fmla="*/ 265918 h 4018393"/>
              <a:gd name="connsiteX7" fmla="*/ 3604012 w 4803172"/>
              <a:gd name="connsiteY7" fmla="*/ 75094 h 4018393"/>
              <a:gd name="connsiteX0" fmla="*/ 3551133 w 4750293"/>
              <a:gd name="connsiteY0" fmla="*/ 75094 h 4018393"/>
              <a:gd name="connsiteX1" fmla="*/ 698441 w 4750293"/>
              <a:gd name="connsiteY1" fmla="*/ 100970 h 4018393"/>
              <a:gd name="connsiteX2" fmla="*/ 1704 w 4750293"/>
              <a:gd name="connsiteY2" fmla="*/ 1240681 h 4018393"/>
              <a:gd name="connsiteX3" fmla="*/ 228094 w 4750293"/>
              <a:gd name="connsiteY3" fmla="*/ 2656727 h 4018393"/>
              <a:gd name="connsiteX4" fmla="*/ 2260768 w 4750293"/>
              <a:gd name="connsiteY4" fmla="*/ 4018393 h 4018393"/>
              <a:gd name="connsiteX5" fmla="*/ 4238133 w 4750293"/>
              <a:gd name="connsiteY5" fmla="*/ 2415644 h 4018393"/>
              <a:gd name="connsiteX6" fmla="*/ 4702728 w 4750293"/>
              <a:gd name="connsiteY6" fmla="*/ 265918 h 4018393"/>
              <a:gd name="connsiteX7" fmla="*/ 3551133 w 4750293"/>
              <a:gd name="connsiteY7" fmla="*/ 75094 h 4018393"/>
              <a:gd name="connsiteX0" fmla="*/ 3549429 w 4748589"/>
              <a:gd name="connsiteY0" fmla="*/ 75094 h 4018393"/>
              <a:gd name="connsiteX1" fmla="*/ 696737 w 4748589"/>
              <a:gd name="connsiteY1" fmla="*/ 100970 h 4018393"/>
              <a:gd name="connsiteX2" fmla="*/ 0 w 4748589"/>
              <a:gd name="connsiteY2" fmla="*/ 1240681 h 4018393"/>
              <a:gd name="connsiteX3" fmla="*/ 226390 w 4748589"/>
              <a:gd name="connsiteY3" fmla="*/ 2656727 h 4018393"/>
              <a:gd name="connsiteX4" fmla="*/ 2259064 w 4748589"/>
              <a:gd name="connsiteY4" fmla="*/ 4018393 h 4018393"/>
              <a:gd name="connsiteX5" fmla="*/ 4236429 w 4748589"/>
              <a:gd name="connsiteY5" fmla="*/ 2415644 h 4018393"/>
              <a:gd name="connsiteX6" fmla="*/ 4701024 w 4748589"/>
              <a:gd name="connsiteY6" fmla="*/ 265918 h 4018393"/>
              <a:gd name="connsiteX7" fmla="*/ 3549429 w 4748589"/>
              <a:gd name="connsiteY7" fmla="*/ 75094 h 4018393"/>
              <a:gd name="connsiteX0" fmla="*/ 3549429 w 4748589"/>
              <a:gd name="connsiteY0" fmla="*/ 75094 h 4018393"/>
              <a:gd name="connsiteX1" fmla="*/ 696737 w 4748589"/>
              <a:gd name="connsiteY1" fmla="*/ 100970 h 4018393"/>
              <a:gd name="connsiteX2" fmla="*/ 0 w 4748589"/>
              <a:gd name="connsiteY2" fmla="*/ 1240681 h 4018393"/>
              <a:gd name="connsiteX3" fmla="*/ 226390 w 4748589"/>
              <a:gd name="connsiteY3" fmla="*/ 2656727 h 4018393"/>
              <a:gd name="connsiteX4" fmla="*/ 2259064 w 4748589"/>
              <a:gd name="connsiteY4" fmla="*/ 4018393 h 4018393"/>
              <a:gd name="connsiteX5" fmla="*/ 4236429 w 4748589"/>
              <a:gd name="connsiteY5" fmla="*/ 2415644 h 4018393"/>
              <a:gd name="connsiteX6" fmla="*/ 4701024 w 4748589"/>
              <a:gd name="connsiteY6" fmla="*/ 265918 h 4018393"/>
              <a:gd name="connsiteX7" fmla="*/ 3549429 w 4748589"/>
              <a:gd name="connsiteY7" fmla="*/ 75094 h 4018393"/>
              <a:gd name="connsiteX0" fmla="*/ 3575748 w 4774908"/>
              <a:gd name="connsiteY0" fmla="*/ 75093 h 4018392"/>
              <a:gd name="connsiteX1" fmla="*/ 723056 w 4774908"/>
              <a:gd name="connsiteY1" fmla="*/ 100969 h 4018392"/>
              <a:gd name="connsiteX2" fmla="*/ 0 w 4774908"/>
              <a:gd name="connsiteY2" fmla="*/ 1240680 h 4018392"/>
              <a:gd name="connsiteX3" fmla="*/ 252709 w 4774908"/>
              <a:gd name="connsiteY3" fmla="*/ 2656726 h 4018392"/>
              <a:gd name="connsiteX4" fmla="*/ 2285383 w 4774908"/>
              <a:gd name="connsiteY4" fmla="*/ 4018392 h 4018392"/>
              <a:gd name="connsiteX5" fmla="*/ 4262748 w 4774908"/>
              <a:gd name="connsiteY5" fmla="*/ 2415643 h 4018392"/>
              <a:gd name="connsiteX6" fmla="*/ 4727343 w 4774908"/>
              <a:gd name="connsiteY6" fmla="*/ 265917 h 4018392"/>
              <a:gd name="connsiteX7" fmla="*/ 3575748 w 4774908"/>
              <a:gd name="connsiteY7" fmla="*/ 75093 h 4018392"/>
              <a:gd name="connsiteX0" fmla="*/ 3575748 w 4774908"/>
              <a:gd name="connsiteY0" fmla="*/ 75093 h 4018392"/>
              <a:gd name="connsiteX1" fmla="*/ 723056 w 4774908"/>
              <a:gd name="connsiteY1" fmla="*/ 100969 h 4018392"/>
              <a:gd name="connsiteX2" fmla="*/ 0 w 4774908"/>
              <a:gd name="connsiteY2" fmla="*/ 1240680 h 4018392"/>
              <a:gd name="connsiteX3" fmla="*/ 252709 w 4774908"/>
              <a:gd name="connsiteY3" fmla="*/ 2656726 h 4018392"/>
              <a:gd name="connsiteX4" fmla="*/ 2285383 w 4774908"/>
              <a:gd name="connsiteY4" fmla="*/ 4018392 h 4018392"/>
              <a:gd name="connsiteX5" fmla="*/ 4262748 w 4774908"/>
              <a:gd name="connsiteY5" fmla="*/ 2415643 h 4018392"/>
              <a:gd name="connsiteX6" fmla="*/ 4727343 w 4774908"/>
              <a:gd name="connsiteY6" fmla="*/ 265917 h 4018392"/>
              <a:gd name="connsiteX7" fmla="*/ 3575748 w 4774908"/>
              <a:gd name="connsiteY7" fmla="*/ 75093 h 4018392"/>
              <a:gd name="connsiteX0" fmla="*/ 3575748 w 4774908"/>
              <a:gd name="connsiteY0" fmla="*/ 180431 h 4123730"/>
              <a:gd name="connsiteX1" fmla="*/ 723056 w 4774908"/>
              <a:gd name="connsiteY1" fmla="*/ 206307 h 4123730"/>
              <a:gd name="connsiteX2" fmla="*/ 0 w 4774908"/>
              <a:gd name="connsiteY2" fmla="*/ 1346018 h 4123730"/>
              <a:gd name="connsiteX3" fmla="*/ 252709 w 4774908"/>
              <a:gd name="connsiteY3" fmla="*/ 2762064 h 4123730"/>
              <a:gd name="connsiteX4" fmla="*/ 2285383 w 4774908"/>
              <a:gd name="connsiteY4" fmla="*/ 4123730 h 4123730"/>
              <a:gd name="connsiteX5" fmla="*/ 4262748 w 4774908"/>
              <a:gd name="connsiteY5" fmla="*/ 2520981 h 4123730"/>
              <a:gd name="connsiteX6" fmla="*/ 4727343 w 4774908"/>
              <a:gd name="connsiteY6" fmla="*/ 371255 h 4123730"/>
              <a:gd name="connsiteX7" fmla="*/ 3575748 w 4774908"/>
              <a:gd name="connsiteY7" fmla="*/ 180431 h 4123730"/>
              <a:gd name="connsiteX0" fmla="*/ 3575748 w 4774908"/>
              <a:gd name="connsiteY0" fmla="*/ 13376 h 3956675"/>
              <a:gd name="connsiteX1" fmla="*/ 2230039 w 4774908"/>
              <a:gd name="connsiteY1" fmla="*/ 240411 h 3956675"/>
              <a:gd name="connsiteX2" fmla="*/ 723056 w 4774908"/>
              <a:gd name="connsiteY2" fmla="*/ 39252 h 3956675"/>
              <a:gd name="connsiteX3" fmla="*/ 0 w 4774908"/>
              <a:gd name="connsiteY3" fmla="*/ 1178963 h 3956675"/>
              <a:gd name="connsiteX4" fmla="*/ 252709 w 4774908"/>
              <a:gd name="connsiteY4" fmla="*/ 2595009 h 3956675"/>
              <a:gd name="connsiteX5" fmla="*/ 2285383 w 4774908"/>
              <a:gd name="connsiteY5" fmla="*/ 3956675 h 3956675"/>
              <a:gd name="connsiteX6" fmla="*/ 4262748 w 4774908"/>
              <a:gd name="connsiteY6" fmla="*/ 2353926 h 3956675"/>
              <a:gd name="connsiteX7" fmla="*/ 4727343 w 4774908"/>
              <a:gd name="connsiteY7" fmla="*/ 204200 h 3956675"/>
              <a:gd name="connsiteX8" fmla="*/ 3575748 w 4774908"/>
              <a:gd name="connsiteY8" fmla="*/ 13376 h 3956675"/>
              <a:gd name="connsiteX0" fmla="*/ 3575748 w 4774908"/>
              <a:gd name="connsiteY0" fmla="*/ 9687 h 3952986"/>
              <a:gd name="connsiteX1" fmla="*/ 2230039 w 4774908"/>
              <a:gd name="connsiteY1" fmla="*/ 236722 h 3952986"/>
              <a:gd name="connsiteX2" fmla="*/ 723056 w 4774908"/>
              <a:gd name="connsiteY2" fmla="*/ 35563 h 3952986"/>
              <a:gd name="connsiteX3" fmla="*/ 0 w 4774908"/>
              <a:gd name="connsiteY3" fmla="*/ 1175274 h 3952986"/>
              <a:gd name="connsiteX4" fmla="*/ 252709 w 4774908"/>
              <a:gd name="connsiteY4" fmla="*/ 2591320 h 3952986"/>
              <a:gd name="connsiteX5" fmla="*/ 2285383 w 4774908"/>
              <a:gd name="connsiteY5" fmla="*/ 3952986 h 3952986"/>
              <a:gd name="connsiteX6" fmla="*/ 4262748 w 4774908"/>
              <a:gd name="connsiteY6" fmla="*/ 2350237 h 3952986"/>
              <a:gd name="connsiteX7" fmla="*/ 4727343 w 4774908"/>
              <a:gd name="connsiteY7" fmla="*/ 200511 h 3952986"/>
              <a:gd name="connsiteX8" fmla="*/ 3575748 w 4774908"/>
              <a:gd name="connsiteY8" fmla="*/ 9687 h 3952986"/>
              <a:gd name="connsiteX0" fmla="*/ 3575748 w 4774908"/>
              <a:gd name="connsiteY0" fmla="*/ 8040 h 3951339"/>
              <a:gd name="connsiteX1" fmla="*/ 2230039 w 4774908"/>
              <a:gd name="connsiteY1" fmla="*/ 235075 h 3951339"/>
              <a:gd name="connsiteX2" fmla="*/ 723056 w 4774908"/>
              <a:gd name="connsiteY2" fmla="*/ 33916 h 3951339"/>
              <a:gd name="connsiteX3" fmla="*/ 0 w 4774908"/>
              <a:gd name="connsiteY3" fmla="*/ 1173627 h 3951339"/>
              <a:gd name="connsiteX4" fmla="*/ 252709 w 4774908"/>
              <a:gd name="connsiteY4" fmla="*/ 2589673 h 3951339"/>
              <a:gd name="connsiteX5" fmla="*/ 2285383 w 4774908"/>
              <a:gd name="connsiteY5" fmla="*/ 3951339 h 3951339"/>
              <a:gd name="connsiteX6" fmla="*/ 4262748 w 4774908"/>
              <a:gd name="connsiteY6" fmla="*/ 2348590 h 3951339"/>
              <a:gd name="connsiteX7" fmla="*/ 4727343 w 4774908"/>
              <a:gd name="connsiteY7" fmla="*/ 198864 h 3951339"/>
              <a:gd name="connsiteX8" fmla="*/ 3575748 w 4774908"/>
              <a:gd name="connsiteY8" fmla="*/ 8040 h 3951339"/>
              <a:gd name="connsiteX0" fmla="*/ 3575748 w 4774908"/>
              <a:gd name="connsiteY0" fmla="*/ 8040 h 3951339"/>
              <a:gd name="connsiteX1" fmla="*/ 2230039 w 4774908"/>
              <a:gd name="connsiteY1" fmla="*/ 235075 h 3951339"/>
              <a:gd name="connsiteX2" fmla="*/ 723056 w 4774908"/>
              <a:gd name="connsiteY2" fmla="*/ 33916 h 3951339"/>
              <a:gd name="connsiteX3" fmla="*/ 0 w 4774908"/>
              <a:gd name="connsiteY3" fmla="*/ 1173627 h 3951339"/>
              <a:gd name="connsiteX4" fmla="*/ 252709 w 4774908"/>
              <a:gd name="connsiteY4" fmla="*/ 2589673 h 3951339"/>
              <a:gd name="connsiteX5" fmla="*/ 2285383 w 4774908"/>
              <a:gd name="connsiteY5" fmla="*/ 3951339 h 3951339"/>
              <a:gd name="connsiteX6" fmla="*/ 4262748 w 4774908"/>
              <a:gd name="connsiteY6" fmla="*/ 2348590 h 3951339"/>
              <a:gd name="connsiteX7" fmla="*/ 4727343 w 4774908"/>
              <a:gd name="connsiteY7" fmla="*/ 198864 h 3951339"/>
              <a:gd name="connsiteX8" fmla="*/ 3575748 w 4774908"/>
              <a:gd name="connsiteY8" fmla="*/ 8040 h 3951339"/>
              <a:gd name="connsiteX0" fmla="*/ 3800336 w 4774908"/>
              <a:gd name="connsiteY0" fmla="*/ 8448 h 3936222"/>
              <a:gd name="connsiteX1" fmla="*/ 2230039 w 4774908"/>
              <a:gd name="connsiteY1" fmla="*/ 219958 h 3936222"/>
              <a:gd name="connsiteX2" fmla="*/ 723056 w 4774908"/>
              <a:gd name="connsiteY2" fmla="*/ 18799 h 3936222"/>
              <a:gd name="connsiteX3" fmla="*/ 0 w 4774908"/>
              <a:gd name="connsiteY3" fmla="*/ 1158510 h 3936222"/>
              <a:gd name="connsiteX4" fmla="*/ 252709 w 4774908"/>
              <a:gd name="connsiteY4" fmla="*/ 2574556 h 3936222"/>
              <a:gd name="connsiteX5" fmla="*/ 2285383 w 4774908"/>
              <a:gd name="connsiteY5" fmla="*/ 3936222 h 3936222"/>
              <a:gd name="connsiteX6" fmla="*/ 4262748 w 4774908"/>
              <a:gd name="connsiteY6" fmla="*/ 2333473 h 3936222"/>
              <a:gd name="connsiteX7" fmla="*/ 4727343 w 4774908"/>
              <a:gd name="connsiteY7" fmla="*/ 183747 h 3936222"/>
              <a:gd name="connsiteX8" fmla="*/ 3800336 w 4774908"/>
              <a:gd name="connsiteY8" fmla="*/ 8448 h 3936222"/>
              <a:gd name="connsiteX0" fmla="*/ 3800336 w 4774908"/>
              <a:gd name="connsiteY0" fmla="*/ 0 h 3927774"/>
              <a:gd name="connsiteX1" fmla="*/ 2230039 w 4774908"/>
              <a:gd name="connsiteY1" fmla="*/ 211510 h 3927774"/>
              <a:gd name="connsiteX2" fmla="*/ 723056 w 4774908"/>
              <a:gd name="connsiteY2" fmla="*/ 10351 h 3927774"/>
              <a:gd name="connsiteX3" fmla="*/ 0 w 4774908"/>
              <a:gd name="connsiteY3" fmla="*/ 1150062 h 3927774"/>
              <a:gd name="connsiteX4" fmla="*/ 252709 w 4774908"/>
              <a:gd name="connsiteY4" fmla="*/ 2566108 h 3927774"/>
              <a:gd name="connsiteX5" fmla="*/ 2285383 w 4774908"/>
              <a:gd name="connsiteY5" fmla="*/ 3927774 h 3927774"/>
              <a:gd name="connsiteX6" fmla="*/ 4262748 w 4774908"/>
              <a:gd name="connsiteY6" fmla="*/ 2325025 h 3927774"/>
              <a:gd name="connsiteX7" fmla="*/ 4727343 w 4774908"/>
              <a:gd name="connsiteY7" fmla="*/ 175299 h 3927774"/>
              <a:gd name="connsiteX8" fmla="*/ 3800336 w 4774908"/>
              <a:gd name="connsiteY8" fmla="*/ 0 h 3927774"/>
              <a:gd name="connsiteX0" fmla="*/ 3800336 w 4774908"/>
              <a:gd name="connsiteY0" fmla="*/ 0 h 3927774"/>
              <a:gd name="connsiteX1" fmla="*/ 2230039 w 4774908"/>
              <a:gd name="connsiteY1" fmla="*/ 211510 h 3927774"/>
              <a:gd name="connsiteX2" fmla="*/ 723056 w 4774908"/>
              <a:gd name="connsiteY2" fmla="*/ 10351 h 3927774"/>
              <a:gd name="connsiteX3" fmla="*/ 0 w 4774908"/>
              <a:gd name="connsiteY3" fmla="*/ 1150062 h 3927774"/>
              <a:gd name="connsiteX4" fmla="*/ 252709 w 4774908"/>
              <a:gd name="connsiteY4" fmla="*/ 2566108 h 3927774"/>
              <a:gd name="connsiteX5" fmla="*/ 2285383 w 4774908"/>
              <a:gd name="connsiteY5" fmla="*/ 3927774 h 3927774"/>
              <a:gd name="connsiteX6" fmla="*/ 4262748 w 4774908"/>
              <a:gd name="connsiteY6" fmla="*/ 2325025 h 3927774"/>
              <a:gd name="connsiteX7" fmla="*/ 4727343 w 4774908"/>
              <a:gd name="connsiteY7" fmla="*/ 175299 h 3927774"/>
              <a:gd name="connsiteX8" fmla="*/ 3800336 w 4774908"/>
              <a:gd name="connsiteY8" fmla="*/ 0 h 3927774"/>
              <a:gd name="connsiteX0" fmla="*/ 3800336 w 4606555"/>
              <a:gd name="connsiteY0" fmla="*/ 0 h 3927774"/>
              <a:gd name="connsiteX1" fmla="*/ 2230039 w 4606555"/>
              <a:gd name="connsiteY1" fmla="*/ 211510 h 3927774"/>
              <a:gd name="connsiteX2" fmla="*/ 723056 w 4606555"/>
              <a:gd name="connsiteY2" fmla="*/ 10351 h 3927774"/>
              <a:gd name="connsiteX3" fmla="*/ 0 w 4606555"/>
              <a:gd name="connsiteY3" fmla="*/ 1150062 h 3927774"/>
              <a:gd name="connsiteX4" fmla="*/ 252709 w 4606555"/>
              <a:gd name="connsiteY4" fmla="*/ 2566108 h 3927774"/>
              <a:gd name="connsiteX5" fmla="*/ 2285383 w 4606555"/>
              <a:gd name="connsiteY5" fmla="*/ 3927774 h 3927774"/>
              <a:gd name="connsiteX6" fmla="*/ 4262748 w 4606555"/>
              <a:gd name="connsiteY6" fmla="*/ 2325025 h 3927774"/>
              <a:gd name="connsiteX7" fmla="*/ 4516793 w 4606555"/>
              <a:gd name="connsiteY7" fmla="*/ 1137880 h 3927774"/>
              <a:gd name="connsiteX8" fmla="*/ 3800336 w 4606555"/>
              <a:gd name="connsiteY8" fmla="*/ 0 h 3927774"/>
              <a:gd name="connsiteX0" fmla="*/ 3800336 w 4606555"/>
              <a:gd name="connsiteY0" fmla="*/ 0 h 3927774"/>
              <a:gd name="connsiteX1" fmla="*/ 2230039 w 4606555"/>
              <a:gd name="connsiteY1" fmla="*/ 211510 h 3927774"/>
              <a:gd name="connsiteX2" fmla="*/ 723056 w 4606555"/>
              <a:gd name="connsiteY2" fmla="*/ 10351 h 3927774"/>
              <a:gd name="connsiteX3" fmla="*/ 0 w 4606555"/>
              <a:gd name="connsiteY3" fmla="*/ 1150062 h 3927774"/>
              <a:gd name="connsiteX4" fmla="*/ 252709 w 4606555"/>
              <a:gd name="connsiteY4" fmla="*/ 2566108 h 3927774"/>
              <a:gd name="connsiteX5" fmla="*/ 2285383 w 4606555"/>
              <a:gd name="connsiteY5" fmla="*/ 3927774 h 3927774"/>
              <a:gd name="connsiteX6" fmla="*/ 4262748 w 4606555"/>
              <a:gd name="connsiteY6" fmla="*/ 2325025 h 3927774"/>
              <a:gd name="connsiteX7" fmla="*/ 4516793 w 4606555"/>
              <a:gd name="connsiteY7" fmla="*/ 1137880 h 3927774"/>
              <a:gd name="connsiteX8" fmla="*/ 3800336 w 4606555"/>
              <a:gd name="connsiteY8" fmla="*/ 0 h 3927774"/>
              <a:gd name="connsiteX0" fmla="*/ 3800336 w 4516793"/>
              <a:gd name="connsiteY0" fmla="*/ 0 h 3927774"/>
              <a:gd name="connsiteX1" fmla="*/ 2230039 w 4516793"/>
              <a:gd name="connsiteY1" fmla="*/ 211510 h 3927774"/>
              <a:gd name="connsiteX2" fmla="*/ 723056 w 4516793"/>
              <a:gd name="connsiteY2" fmla="*/ 10351 h 3927774"/>
              <a:gd name="connsiteX3" fmla="*/ 0 w 4516793"/>
              <a:gd name="connsiteY3" fmla="*/ 1150062 h 3927774"/>
              <a:gd name="connsiteX4" fmla="*/ 252709 w 4516793"/>
              <a:gd name="connsiteY4" fmla="*/ 2566108 h 3927774"/>
              <a:gd name="connsiteX5" fmla="*/ 2285383 w 4516793"/>
              <a:gd name="connsiteY5" fmla="*/ 3927774 h 3927774"/>
              <a:gd name="connsiteX6" fmla="*/ 4262748 w 4516793"/>
              <a:gd name="connsiteY6" fmla="*/ 2325025 h 3927774"/>
              <a:gd name="connsiteX7" fmla="*/ 4516793 w 4516793"/>
              <a:gd name="connsiteY7" fmla="*/ 1137880 h 3927774"/>
              <a:gd name="connsiteX8" fmla="*/ 3800336 w 4516793"/>
              <a:gd name="connsiteY8" fmla="*/ 0 h 3927774"/>
              <a:gd name="connsiteX0" fmla="*/ 3800336 w 4530830"/>
              <a:gd name="connsiteY0" fmla="*/ 0 h 3927774"/>
              <a:gd name="connsiteX1" fmla="*/ 2230039 w 4530830"/>
              <a:gd name="connsiteY1" fmla="*/ 211510 h 3927774"/>
              <a:gd name="connsiteX2" fmla="*/ 723056 w 4530830"/>
              <a:gd name="connsiteY2" fmla="*/ 10351 h 3927774"/>
              <a:gd name="connsiteX3" fmla="*/ 0 w 4530830"/>
              <a:gd name="connsiteY3" fmla="*/ 1150062 h 3927774"/>
              <a:gd name="connsiteX4" fmla="*/ 252709 w 4530830"/>
              <a:gd name="connsiteY4" fmla="*/ 2566108 h 3927774"/>
              <a:gd name="connsiteX5" fmla="*/ 2285383 w 4530830"/>
              <a:gd name="connsiteY5" fmla="*/ 3927774 h 3927774"/>
              <a:gd name="connsiteX6" fmla="*/ 4262748 w 4530830"/>
              <a:gd name="connsiteY6" fmla="*/ 2325025 h 3927774"/>
              <a:gd name="connsiteX7" fmla="*/ 4530830 w 4530830"/>
              <a:gd name="connsiteY7" fmla="*/ 1163756 h 3927774"/>
              <a:gd name="connsiteX8" fmla="*/ 3800336 w 4530830"/>
              <a:gd name="connsiteY8" fmla="*/ 0 h 3927774"/>
              <a:gd name="connsiteX0" fmla="*/ 3800336 w 4530830"/>
              <a:gd name="connsiteY0" fmla="*/ 0 h 3927774"/>
              <a:gd name="connsiteX1" fmla="*/ 2230039 w 4530830"/>
              <a:gd name="connsiteY1" fmla="*/ 211510 h 3927774"/>
              <a:gd name="connsiteX2" fmla="*/ 723056 w 4530830"/>
              <a:gd name="connsiteY2" fmla="*/ 10351 h 3927774"/>
              <a:gd name="connsiteX3" fmla="*/ 0 w 4530830"/>
              <a:gd name="connsiteY3" fmla="*/ 1150062 h 3927774"/>
              <a:gd name="connsiteX4" fmla="*/ 252709 w 4530830"/>
              <a:gd name="connsiteY4" fmla="*/ 2566108 h 3927774"/>
              <a:gd name="connsiteX5" fmla="*/ 2285383 w 4530830"/>
              <a:gd name="connsiteY5" fmla="*/ 3927774 h 3927774"/>
              <a:gd name="connsiteX6" fmla="*/ 4297840 w 4530830"/>
              <a:gd name="connsiteY6" fmla="*/ 2578608 h 3927774"/>
              <a:gd name="connsiteX7" fmla="*/ 4530830 w 4530830"/>
              <a:gd name="connsiteY7" fmla="*/ 1163756 h 3927774"/>
              <a:gd name="connsiteX8" fmla="*/ 3800336 w 4530830"/>
              <a:gd name="connsiteY8" fmla="*/ 0 h 3927774"/>
              <a:gd name="connsiteX0" fmla="*/ 3800336 w 4530830"/>
              <a:gd name="connsiteY0" fmla="*/ 0 h 3927774"/>
              <a:gd name="connsiteX1" fmla="*/ 2230039 w 4530830"/>
              <a:gd name="connsiteY1" fmla="*/ 211510 h 3927774"/>
              <a:gd name="connsiteX2" fmla="*/ 723056 w 4530830"/>
              <a:gd name="connsiteY2" fmla="*/ 10351 h 3927774"/>
              <a:gd name="connsiteX3" fmla="*/ 0 w 4530830"/>
              <a:gd name="connsiteY3" fmla="*/ 1150062 h 3927774"/>
              <a:gd name="connsiteX4" fmla="*/ 252709 w 4530830"/>
              <a:gd name="connsiteY4" fmla="*/ 2566108 h 3927774"/>
              <a:gd name="connsiteX5" fmla="*/ 2285383 w 4530830"/>
              <a:gd name="connsiteY5" fmla="*/ 3927774 h 3927774"/>
              <a:gd name="connsiteX6" fmla="*/ 4297840 w 4530830"/>
              <a:gd name="connsiteY6" fmla="*/ 2578608 h 3927774"/>
              <a:gd name="connsiteX7" fmla="*/ 4530830 w 4530830"/>
              <a:gd name="connsiteY7" fmla="*/ 1163756 h 3927774"/>
              <a:gd name="connsiteX8" fmla="*/ 3800336 w 4530830"/>
              <a:gd name="connsiteY8" fmla="*/ 0 h 3927774"/>
              <a:gd name="connsiteX0" fmla="*/ 3800336 w 4530830"/>
              <a:gd name="connsiteY0" fmla="*/ 0 h 3927774"/>
              <a:gd name="connsiteX1" fmla="*/ 2230039 w 4530830"/>
              <a:gd name="connsiteY1" fmla="*/ 211510 h 3927774"/>
              <a:gd name="connsiteX2" fmla="*/ 723056 w 4530830"/>
              <a:gd name="connsiteY2" fmla="*/ 10351 h 3927774"/>
              <a:gd name="connsiteX3" fmla="*/ 0 w 4530830"/>
              <a:gd name="connsiteY3" fmla="*/ 1150062 h 3927774"/>
              <a:gd name="connsiteX4" fmla="*/ 252709 w 4530830"/>
              <a:gd name="connsiteY4" fmla="*/ 2566108 h 3927774"/>
              <a:gd name="connsiteX5" fmla="*/ 2285383 w 4530830"/>
              <a:gd name="connsiteY5" fmla="*/ 3927774 h 3927774"/>
              <a:gd name="connsiteX6" fmla="*/ 4297840 w 4530830"/>
              <a:gd name="connsiteY6" fmla="*/ 2578608 h 3927774"/>
              <a:gd name="connsiteX7" fmla="*/ 4530830 w 4530830"/>
              <a:gd name="connsiteY7" fmla="*/ 1163756 h 3927774"/>
              <a:gd name="connsiteX8" fmla="*/ 3800336 w 4530830"/>
              <a:gd name="connsiteY8" fmla="*/ 0 h 3927774"/>
              <a:gd name="connsiteX0" fmla="*/ 3800336 w 4530830"/>
              <a:gd name="connsiteY0" fmla="*/ 0 h 3927774"/>
              <a:gd name="connsiteX1" fmla="*/ 2230039 w 4530830"/>
              <a:gd name="connsiteY1" fmla="*/ 211510 h 3927774"/>
              <a:gd name="connsiteX2" fmla="*/ 723056 w 4530830"/>
              <a:gd name="connsiteY2" fmla="*/ 10351 h 3927774"/>
              <a:gd name="connsiteX3" fmla="*/ 0 w 4530830"/>
              <a:gd name="connsiteY3" fmla="*/ 1150062 h 3927774"/>
              <a:gd name="connsiteX4" fmla="*/ 252709 w 4530830"/>
              <a:gd name="connsiteY4" fmla="*/ 2566108 h 3927774"/>
              <a:gd name="connsiteX5" fmla="*/ 2285383 w 4530830"/>
              <a:gd name="connsiteY5" fmla="*/ 3927774 h 3927774"/>
              <a:gd name="connsiteX6" fmla="*/ 4297840 w 4530830"/>
              <a:gd name="connsiteY6" fmla="*/ 2578608 h 3927774"/>
              <a:gd name="connsiteX7" fmla="*/ 4530830 w 4530830"/>
              <a:gd name="connsiteY7" fmla="*/ 1163756 h 3927774"/>
              <a:gd name="connsiteX8" fmla="*/ 3800336 w 4530830"/>
              <a:gd name="connsiteY8" fmla="*/ 0 h 3927774"/>
              <a:gd name="connsiteX0" fmla="*/ 3800336 w 4530830"/>
              <a:gd name="connsiteY0" fmla="*/ 0 h 3927774"/>
              <a:gd name="connsiteX1" fmla="*/ 2230039 w 4530830"/>
              <a:gd name="connsiteY1" fmla="*/ 211510 h 3927774"/>
              <a:gd name="connsiteX2" fmla="*/ 723056 w 4530830"/>
              <a:gd name="connsiteY2" fmla="*/ 10351 h 3927774"/>
              <a:gd name="connsiteX3" fmla="*/ 0 w 4530830"/>
              <a:gd name="connsiteY3" fmla="*/ 1150062 h 3927774"/>
              <a:gd name="connsiteX4" fmla="*/ 252709 w 4530830"/>
              <a:gd name="connsiteY4" fmla="*/ 2566108 h 3927774"/>
              <a:gd name="connsiteX5" fmla="*/ 2285383 w 4530830"/>
              <a:gd name="connsiteY5" fmla="*/ 3927774 h 3927774"/>
              <a:gd name="connsiteX6" fmla="*/ 4304859 w 4530830"/>
              <a:gd name="connsiteY6" fmla="*/ 2552733 h 3927774"/>
              <a:gd name="connsiteX7" fmla="*/ 4530830 w 4530830"/>
              <a:gd name="connsiteY7" fmla="*/ 1163756 h 3927774"/>
              <a:gd name="connsiteX8" fmla="*/ 3800336 w 4530830"/>
              <a:gd name="connsiteY8" fmla="*/ 0 h 3927774"/>
              <a:gd name="connsiteX0" fmla="*/ 3800336 w 4530830"/>
              <a:gd name="connsiteY0" fmla="*/ 0 h 3927774"/>
              <a:gd name="connsiteX1" fmla="*/ 2230039 w 4530830"/>
              <a:gd name="connsiteY1" fmla="*/ 211510 h 3927774"/>
              <a:gd name="connsiteX2" fmla="*/ 723056 w 4530830"/>
              <a:gd name="connsiteY2" fmla="*/ 10351 h 3927774"/>
              <a:gd name="connsiteX3" fmla="*/ 0 w 4530830"/>
              <a:gd name="connsiteY3" fmla="*/ 1150062 h 3927774"/>
              <a:gd name="connsiteX4" fmla="*/ 252709 w 4530830"/>
              <a:gd name="connsiteY4" fmla="*/ 2566108 h 3927774"/>
              <a:gd name="connsiteX5" fmla="*/ 2285383 w 4530830"/>
              <a:gd name="connsiteY5" fmla="*/ 3927774 h 3927774"/>
              <a:gd name="connsiteX6" fmla="*/ 4304859 w 4530830"/>
              <a:gd name="connsiteY6" fmla="*/ 2552733 h 3927774"/>
              <a:gd name="connsiteX7" fmla="*/ 4530830 w 4530830"/>
              <a:gd name="connsiteY7" fmla="*/ 1163756 h 3927774"/>
              <a:gd name="connsiteX8" fmla="*/ 3800336 w 4530830"/>
              <a:gd name="connsiteY8" fmla="*/ 0 h 3927774"/>
              <a:gd name="connsiteX0" fmla="*/ 3800336 w 4530830"/>
              <a:gd name="connsiteY0" fmla="*/ 0 h 3927774"/>
              <a:gd name="connsiteX1" fmla="*/ 2230039 w 4530830"/>
              <a:gd name="connsiteY1" fmla="*/ 211510 h 3927774"/>
              <a:gd name="connsiteX2" fmla="*/ 723056 w 4530830"/>
              <a:gd name="connsiteY2" fmla="*/ 10351 h 3927774"/>
              <a:gd name="connsiteX3" fmla="*/ 0 w 4530830"/>
              <a:gd name="connsiteY3" fmla="*/ 1150062 h 3927774"/>
              <a:gd name="connsiteX4" fmla="*/ 252709 w 4530830"/>
              <a:gd name="connsiteY4" fmla="*/ 2566108 h 3927774"/>
              <a:gd name="connsiteX5" fmla="*/ 2285383 w 4530830"/>
              <a:gd name="connsiteY5" fmla="*/ 3927774 h 3927774"/>
              <a:gd name="connsiteX6" fmla="*/ 4304859 w 4530830"/>
              <a:gd name="connsiteY6" fmla="*/ 2552733 h 3927774"/>
              <a:gd name="connsiteX7" fmla="*/ 4530830 w 4530830"/>
              <a:gd name="connsiteY7" fmla="*/ 1163756 h 3927774"/>
              <a:gd name="connsiteX8" fmla="*/ 3800336 w 4530830"/>
              <a:gd name="connsiteY8" fmla="*/ 0 h 3927774"/>
              <a:gd name="connsiteX0" fmla="*/ 3800336 w 4530830"/>
              <a:gd name="connsiteY0" fmla="*/ 0 h 3927774"/>
              <a:gd name="connsiteX1" fmla="*/ 2230039 w 4530830"/>
              <a:gd name="connsiteY1" fmla="*/ 211510 h 3927774"/>
              <a:gd name="connsiteX2" fmla="*/ 723056 w 4530830"/>
              <a:gd name="connsiteY2" fmla="*/ 10351 h 3927774"/>
              <a:gd name="connsiteX3" fmla="*/ 0 w 4530830"/>
              <a:gd name="connsiteY3" fmla="*/ 1150062 h 3927774"/>
              <a:gd name="connsiteX4" fmla="*/ 252709 w 4530830"/>
              <a:gd name="connsiteY4" fmla="*/ 2566108 h 3927774"/>
              <a:gd name="connsiteX5" fmla="*/ 2285383 w 4530830"/>
              <a:gd name="connsiteY5" fmla="*/ 3927774 h 3927774"/>
              <a:gd name="connsiteX6" fmla="*/ 4304859 w 4530830"/>
              <a:gd name="connsiteY6" fmla="*/ 2552733 h 3927774"/>
              <a:gd name="connsiteX7" fmla="*/ 4530830 w 4530830"/>
              <a:gd name="connsiteY7" fmla="*/ 1163756 h 3927774"/>
              <a:gd name="connsiteX8" fmla="*/ 3800336 w 4530830"/>
              <a:gd name="connsiteY8" fmla="*/ 0 h 3927774"/>
              <a:gd name="connsiteX0" fmla="*/ 3800336 w 4530830"/>
              <a:gd name="connsiteY0" fmla="*/ 0 h 3927774"/>
              <a:gd name="connsiteX1" fmla="*/ 2230039 w 4530830"/>
              <a:gd name="connsiteY1" fmla="*/ 211510 h 3927774"/>
              <a:gd name="connsiteX2" fmla="*/ 723056 w 4530830"/>
              <a:gd name="connsiteY2" fmla="*/ 10351 h 3927774"/>
              <a:gd name="connsiteX3" fmla="*/ 0 w 4530830"/>
              <a:gd name="connsiteY3" fmla="*/ 1150062 h 3927774"/>
              <a:gd name="connsiteX4" fmla="*/ 252709 w 4530830"/>
              <a:gd name="connsiteY4" fmla="*/ 2566108 h 3927774"/>
              <a:gd name="connsiteX5" fmla="*/ 2285383 w 4530830"/>
              <a:gd name="connsiteY5" fmla="*/ 3927774 h 3927774"/>
              <a:gd name="connsiteX6" fmla="*/ 4304859 w 4530830"/>
              <a:gd name="connsiteY6" fmla="*/ 2552733 h 3927774"/>
              <a:gd name="connsiteX7" fmla="*/ 4530830 w 4530830"/>
              <a:gd name="connsiteY7" fmla="*/ 1163756 h 3927774"/>
              <a:gd name="connsiteX8" fmla="*/ 3800336 w 4530830"/>
              <a:gd name="connsiteY8" fmla="*/ 0 h 3927774"/>
              <a:gd name="connsiteX0" fmla="*/ 3800336 w 4530830"/>
              <a:gd name="connsiteY0" fmla="*/ 0 h 3927774"/>
              <a:gd name="connsiteX1" fmla="*/ 2230039 w 4530830"/>
              <a:gd name="connsiteY1" fmla="*/ 211510 h 3927774"/>
              <a:gd name="connsiteX2" fmla="*/ 723056 w 4530830"/>
              <a:gd name="connsiteY2" fmla="*/ 10351 h 3927774"/>
              <a:gd name="connsiteX3" fmla="*/ 0 w 4530830"/>
              <a:gd name="connsiteY3" fmla="*/ 1150062 h 3927774"/>
              <a:gd name="connsiteX4" fmla="*/ 252709 w 4530830"/>
              <a:gd name="connsiteY4" fmla="*/ 2566108 h 3927774"/>
              <a:gd name="connsiteX5" fmla="*/ 2285383 w 4530830"/>
              <a:gd name="connsiteY5" fmla="*/ 3927774 h 3927774"/>
              <a:gd name="connsiteX6" fmla="*/ 4304859 w 4530830"/>
              <a:gd name="connsiteY6" fmla="*/ 2552733 h 3927774"/>
              <a:gd name="connsiteX7" fmla="*/ 4530830 w 4530830"/>
              <a:gd name="connsiteY7" fmla="*/ 1163756 h 3927774"/>
              <a:gd name="connsiteX8" fmla="*/ 3800336 w 4530830"/>
              <a:gd name="connsiteY8" fmla="*/ 0 h 3927774"/>
              <a:gd name="connsiteX0" fmla="*/ 3800336 w 4530830"/>
              <a:gd name="connsiteY0" fmla="*/ 0 h 3927774"/>
              <a:gd name="connsiteX1" fmla="*/ 2230039 w 4530830"/>
              <a:gd name="connsiteY1" fmla="*/ 211510 h 3927774"/>
              <a:gd name="connsiteX2" fmla="*/ 723056 w 4530830"/>
              <a:gd name="connsiteY2" fmla="*/ 10351 h 3927774"/>
              <a:gd name="connsiteX3" fmla="*/ 0 w 4530830"/>
              <a:gd name="connsiteY3" fmla="*/ 1150062 h 3927774"/>
              <a:gd name="connsiteX4" fmla="*/ 252709 w 4530830"/>
              <a:gd name="connsiteY4" fmla="*/ 2566108 h 3927774"/>
              <a:gd name="connsiteX5" fmla="*/ 2285383 w 4530830"/>
              <a:gd name="connsiteY5" fmla="*/ 3927774 h 3927774"/>
              <a:gd name="connsiteX6" fmla="*/ 4304859 w 4530830"/>
              <a:gd name="connsiteY6" fmla="*/ 2552733 h 3927774"/>
              <a:gd name="connsiteX7" fmla="*/ 4530830 w 4530830"/>
              <a:gd name="connsiteY7" fmla="*/ 1163756 h 3927774"/>
              <a:gd name="connsiteX8" fmla="*/ 3800336 w 4530830"/>
              <a:gd name="connsiteY8" fmla="*/ 0 h 3927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0830" h="3927774">
                <a:moveTo>
                  <a:pt x="3800336" y="0"/>
                </a:moveTo>
                <a:cubicBezTo>
                  <a:pt x="3351757" y="179404"/>
                  <a:pt x="2705488" y="207197"/>
                  <a:pt x="2230039" y="211510"/>
                </a:cubicBezTo>
                <a:cubicBezTo>
                  <a:pt x="1607205" y="231349"/>
                  <a:pt x="806977" y="4006"/>
                  <a:pt x="723056" y="10351"/>
                </a:cubicBezTo>
                <a:cubicBezTo>
                  <a:pt x="639135" y="16696"/>
                  <a:pt x="20478" y="830524"/>
                  <a:pt x="0" y="1150062"/>
                </a:cubicBezTo>
                <a:cubicBezTo>
                  <a:pt x="479980" y="1301505"/>
                  <a:pt x="902282" y="1946961"/>
                  <a:pt x="252709" y="2566108"/>
                </a:cubicBezTo>
                <a:cubicBezTo>
                  <a:pt x="703017" y="3286019"/>
                  <a:pt x="1487357" y="3574640"/>
                  <a:pt x="2285383" y="3927774"/>
                </a:cubicBezTo>
                <a:cubicBezTo>
                  <a:pt x="3061098" y="3596416"/>
                  <a:pt x="3854551" y="3272644"/>
                  <a:pt x="4304859" y="2552733"/>
                </a:cubicBezTo>
                <a:cubicBezTo>
                  <a:pt x="3821973" y="2112129"/>
                  <a:pt x="3782992" y="1427222"/>
                  <a:pt x="4530830" y="1163756"/>
                </a:cubicBezTo>
                <a:cubicBezTo>
                  <a:pt x="4457714" y="920551"/>
                  <a:pt x="4123753" y="159617"/>
                  <a:pt x="3800336" y="0"/>
                </a:cubicBezTo>
                <a:close/>
              </a:path>
            </a:pathLst>
          </a:custGeom>
          <a:solidFill>
            <a:schemeClr val="bg1"/>
          </a:solidFill>
          <a:ln w="203200" cap="rnd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5" dirty="0">
              <a:ln>
                <a:solidFill>
                  <a:srgbClr val="92D050"/>
                </a:solidFill>
              </a:ln>
              <a:solidFill>
                <a:srgbClr val="FFC000"/>
              </a:solidFill>
            </a:endParaRPr>
          </a:p>
        </p:txBody>
      </p:sp>
      <p:grpSp>
        <p:nvGrpSpPr>
          <p:cNvPr id="13" name="Ribbon">
            <a:extLst>
              <a:ext uri="{FF2B5EF4-FFF2-40B4-BE49-F238E27FC236}">
                <a16:creationId xmlns="" xmlns:a16="http://schemas.microsoft.com/office/drawing/2014/main" id="{16113D91-67DD-4A84-A3FE-E53FB23FD0C7}"/>
              </a:ext>
            </a:extLst>
          </p:cNvPr>
          <p:cNvGrpSpPr/>
          <p:nvPr/>
        </p:nvGrpSpPr>
        <p:grpSpPr>
          <a:xfrm>
            <a:off x="892366" y="4506226"/>
            <a:ext cx="5109780" cy="1601765"/>
            <a:chOff x="892366" y="4506226"/>
            <a:chExt cx="5109780" cy="1601765"/>
          </a:xfrm>
          <a:solidFill>
            <a:schemeClr val="tx1"/>
          </a:solidFill>
        </p:grpSpPr>
        <p:sp>
          <p:nvSpPr>
            <p:cNvPr id="23" name="Ribbon 4" hidden="1">
              <a:extLst>
                <a:ext uri="{FF2B5EF4-FFF2-40B4-BE49-F238E27FC236}">
                  <a16:creationId xmlns="" xmlns:a16="http://schemas.microsoft.com/office/drawing/2014/main" id="{A9C6E744-4CD0-4534-B8E0-E79E45E721D2}"/>
                </a:ext>
              </a:extLst>
            </p:cNvPr>
            <p:cNvSpPr/>
            <p:nvPr/>
          </p:nvSpPr>
          <p:spPr>
            <a:xfrm>
              <a:off x="892366" y="4644187"/>
              <a:ext cx="5109780" cy="1187522"/>
            </a:xfrm>
            <a:prstGeom prst="hexagon">
              <a:avLst/>
            </a:prstGeom>
            <a:grpFill/>
            <a:ln w="101600">
              <a:solidFill>
                <a:srgbClr val="00B0F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5"/>
            </a:p>
          </p:txBody>
        </p:sp>
        <p:sp>
          <p:nvSpPr>
            <p:cNvPr id="24" name="Ribbon 3" hidden="1">
              <a:extLst>
                <a:ext uri="{FF2B5EF4-FFF2-40B4-BE49-F238E27FC236}">
                  <a16:creationId xmlns="" xmlns:a16="http://schemas.microsoft.com/office/drawing/2014/main" id="{96CCB595-E14E-47F5-AE27-D186D880497D}"/>
                </a:ext>
              </a:extLst>
            </p:cNvPr>
            <p:cNvSpPr/>
            <p:nvPr/>
          </p:nvSpPr>
          <p:spPr>
            <a:xfrm rot="5400000">
              <a:off x="2736602" y="3158843"/>
              <a:ext cx="1384793" cy="4498546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2788 w 10023"/>
                <a:gd name="connsiteY0" fmla="*/ 0 h 10008"/>
                <a:gd name="connsiteX1" fmla="*/ 10023 w 10023"/>
                <a:gd name="connsiteY1" fmla="*/ 8 h 10008"/>
                <a:gd name="connsiteX2" fmla="*/ 8356 w 10023"/>
                <a:gd name="connsiteY2" fmla="*/ 5008 h 10008"/>
                <a:gd name="connsiteX3" fmla="*/ 10023 w 10023"/>
                <a:gd name="connsiteY3" fmla="*/ 10008 h 10008"/>
                <a:gd name="connsiteX4" fmla="*/ 1690 w 10023"/>
                <a:gd name="connsiteY4" fmla="*/ 10008 h 10008"/>
                <a:gd name="connsiteX5" fmla="*/ 23 w 10023"/>
                <a:gd name="connsiteY5" fmla="*/ 5008 h 10008"/>
                <a:gd name="connsiteX6" fmla="*/ 2788 w 10023"/>
                <a:gd name="connsiteY6" fmla="*/ 0 h 10008"/>
                <a:gd name="connsiteX0" fmla="*/ 2788 w 10023"/>
                <a:gd name="connsiteY0" fmla="*/ 0 h 10008"/>
                <a:gd name="connsiteX1" fmla="*/ 10023 w 10023"/>
                <a:gd name="connsiteY1" fmla="*/ 8 h 10008"/>
                <a:gd name="connsiteX2" fmla="*/ 8356 w 10023"/>
                <a:gd name="connsiteY2" fmla="*/ 5008 h 10008"/>
                <a:gd name="connsiteX3" fmla="*/ 10023 w 10023"/>
                <a:gd name="connsiteY3" fmla="*/ 10008 h 10008"/>
                <a:gd name="connsiteX4" fmla="*/ 1690 w 10023"/>
                <a:gd name="connsiteY4" fmla="*/ 10008 h 10008"/>
                <a:gd name="connsiteX5" fmla="*/ 23 w 10023"/>
                <a:gd name="connsiteY5" fmla="*/ 5008 h 10008"/>
                <a:gd name="connsiteX6" fmla="*/ 2788 w 10023"/>
                <a:gd name="connsiteY6" fmla="*/ 0 h 10008"/>
                <a:gd name="connsiteX0" fmla="*/ 2781 w 10016"/>
                <a:gd name="connsiteY0" fmla="*/ 0 h 10008"/>
                <a:gd name="connsiteX1" fmla="*/ 10016 w 10016"/>
                <a:gd name="connsiteY1" fmla="*/ 8 h 10008"/>
                <a:gd name="connsiteX2" fmla="*/ 8349 w 10016"/>
                <a:gd name="connsiteY2" fmla="*/ 5008 h 10008"/>
                <a:gd name="connsiteX3" fmla="*/ 10016 w 10016"/>
                <a:gd name="connsiteY3" fmla="*/ 10008 h 10008"/>
                <a:gd name="connsiteX4" fmla="*/ 1683 w 10016"/>
                <a:gd name="connsiteY4" fmla="*/ 10008 h 10008"/>
                <a:gd name="connsiteX5" fmla="*/ 16 w 10016"/>
                <a:gd name="connsiteY5" fmla="*/ 5008 h 10008"/>
                <a:gd name="connsiteX6" fmla="*/ 2781 w 10016"/>
                <a:gd name="connsiteY6" fmla="*/ 0 h 10008"/>
                <a:gd name="connsiteX0" fmla="*/ 2781 w 10016"/>
                <a:gd name="connsiteY0" fmla="*/ 0 h 10008"/>
                <a:gd name="connsiteX1" fmla="*/ 10016 w 10016"/>
                <a:gd name="connsiteY1" fmla="*/ 8 h 10008"/>
                <a:gd name="connsiteX2" fmla="*/ 8349 w 10016"/>
                <a:gd name="connsiteY2" fmla="*/ 5008 h 10008"/>
                <a:gd name="connsiteX3" fmla="*/ 10016 w 10016"/>
                <a:gd name="connsiteY3" fmla="*/ 10008 h 10008"/>
                <a:gd name="connsiteX4" fmla="*/ 1683 w 10016"/>
                <a:gd name="connsiteY4" fmla="*/ 10008 h 10008"/>
                <a:gd name="connsiteX5" fmla="*/ 16 w 10016"/>
                <a:gd name="connsiteY5" fmla="*/ 5008 h 10008"/>
                <a:gd name="connsiteX6" fmla="*/ 2781 w 10016"/>
                <a:gd name="connsiteY6" fmla="*/ 0 h 10008"/>
                <a:gd name="connsiteX0" fmla="*/ 2781 w 10016"/>
                <a:gd name="connsiteY0" fmla="*/ 0 h 10008"/>
                <a:gd name="connsiteX1" fmla="*/ 10016 w 10016"/>
                <a:gd name="connsiteY1" fmla="*/ 8 h 10008"/>
                <a:gd name="connsiteX2" fmla="*/ 8254 w 10016"/>
                <a:gd name="connsiteY2" fmla="*/ 4991 h 10008"/>
                <a:gd name="connsiteX3" fmla="*/ 10016 w 10016"/>
                <a:gd name="connsiteY3" fmla="*/ 10008 h 10008"/>
                <a:gd name="connsiteX4" fmla="*/ 1683 w 10016"/>
                <a:gd name="connsiteY4" fmla="*/ 10008 h 10008"/>
                <a:gd name="connsiteX5" fmla="*/ 16 w 10016"/>
                <a:gd name="connsiteY5" fmla="*/ 5008 h 10008"/>
                <a:gd name="connsiteX6" fmla="*/ 2781 w 10016"/>
                <a:gd name="connsiteY6" fmla="*/ 0 h 10008"/>
                <a:gd name="connsiteX0" fmla="*/ 2781 w 10016"/>
                <a:gd name="connsiteY0" fmla="*/ 0 h 10008"/>
                <a:gd name="connsiteX1" fmla="*/ 10016 w 10016"/>
                <a:gd name="connsiteY1" fmla="*/ 8 h 10008"/>
                <a:gd name="connsiteX2" fmla="*/ 8254 w 10016"/>
                <a:gd name="connsiteY2" fmla="*/ 4991 h 10008"/>
                <a:gd name="connsiteX3" fmla="*/ 10016 w 10016"/>
                <a:gd name="connsiteY3" fmla="*/ 10008 h 10008"/>
                <a:gd name="connsiteX4" fmla="*/ 1683 w 10016"/>
                <a:gd name="connsiteY4" fmla="*/ 10008 h 10008"/>
                <a:gd name="connsiteX5" fmla="*/ 16 w 10016"/>
                <a:gd name="connsiteY5" fmla="*/ 5008 h 10008"/>
                <a:gd name="connsiteX6" fmla="*/ 2781 w 10016"/>
                <a:gd name="connsiteY6" fmla="*/ 0 h 10008"/>
                <a:gd name="connsiteX0" fmla="*/ 2781 w 10016"/>
                <a:gd name="connsiteY0" fmla="*/ 0 h 10008"/>
                <a:gd name="connsiteX1" fmla="*/ 10016 w 10016"/>
                <a:gd name="connsiteY1" fmla="*/ 8 h 10008"/>
                <a:gd name="connsiteX2" fmla="*/ 8254 w 10016"/>
                <a:gd name="connsiteY2" fmla="*/ 4991 h 10008"/>
                <a:gd name="connsiteX3" fmla="*/ 10016 w 10016"/>
                <a:gd name="connsiteY3" fmla="*/ 10008 h 10008"/>
                <a:gd name="connsiteX4" fmla="*/ 1683 w 10016"/>
                <a:gd name="connsiteY4" fmla="*/ 10008 h 10008"/>
                <a:gd name="connsiteX5" fmla="*/ 16 w 10016"/>
                <a:gd name="connsiteY5" fmla="*/ 5008 h 10008"/>
                <a:gd name="connsiteX6" fmla="*/ 2781 w 10016"/>
                <a:gd name="connsiteY6" fmla="*/ 0 h 10008"/>
                <a:gd name="connsiteX0" fmla="*/ 2781 w 10016"/>
                <a:gd name="connsiteY0" fmla="*/ 0 h 10008"/>
                <a:gd name="connsiteX1" fmla="*/ 10016 w 10016"/>
                <a:gd name="connsiteY1" fmla="*/ 8 h 10008"/>
                <a:gd name="connsiteX2" fmla="*/ 8254 w 10016"/>
                <a:gd name="connsiteY2" fmla="*/ 4991 h 10008"/>
                <a:gd name="connsiteX3" fmla="*/ 10016 w 10016"/>
                <a:gd name="connsiteY3" fmla="*/ 10008 h 10008"/>
                <a:gd name="connsiteX4" fmla="*/ 1683 w 10016"/>
                <a:gd name="connsiteY4" fmla="*/ 10008 h 10008"/>
                <a:gd name="connsiteX5" fmla="*/ 16 w 10016"/>
                <a:gd name="connsiteY5" fmla="*/ 5008 h 10008"/>
                <a:gd name="connsiteX6" fmla="*/ 2781 w 10016"/>
                <a:gd name="connsiteY6" fmla="*/ 0 h 10008"/>
                <a:gd name="connsiteX0" fmla="*/ 2766 w 10001"/>
                <a:gd name="connsiteY0" fmla="*/ 0 h 10016"/>
                <a:gd name="connsiteX1" fmla="*/ 10001 w 10001"/>
                <a:gd name="connsiteY1" fmla="*/ 8 h 10016"/>
                <a:gd name="connsiteX2" fmla="*/ 8239 w 10001"/>
                <a:gd name="connsiteY2" fmla="*/ 4991 h 10016"/>
                <a:gd name="connsiteX3" fmla="*/ 10001 w 10001"/>
                <a:gd name="connsiteY3" fmla="*/ 10008 h 10016"/>
                <a:gd name="connsiteX4" fmla="*/ 2742 w 10001"/>
                <a:gd name="connsiteY4" fmla="*/ 10016 h 10016"/>
                <a:gd name="connsiteX5" fmla="*/ 1 w 10001"/>
                <a:gd name="connsiteY5" fmla="*/ 5008 h 10016"/>
                <a:gd name="connsiteX6" fmla="*/ 2766 w 10001"/>
                <a:gd name="connsiteY6" fmla="*/ 0 h 10016"/>
                <a:gd name="connsiteX0" fmla="*/ 2766 w 10001"/>
                <a:gd name="connsiteY0" fmla="*/ 0 h 10016"/>
                <a:gd name="connsiteX1" fmla="*/ 10001 w 10001"/>
                <a:gd name="connsiteY1" fmla="*/ 8 h 10016"/>
                <a:gd name="connsiteX2" fmla="*/ 8239 w 10001"/>
                <a:gd name="connsiteY2" fmla="*/ 4991 h 10016"/>
                <a:gd name="connsiteX3" fmla="*/ 10001 w 10001"/>
                <a:gd name="connsiteY3" fmla="*/ 10008 h 10016"/>
                <a:gd name="connsiteX4" fmla="*/ 2742 w 10001"/>
                <a:gd name="connsiteY4" fmla="*/ 10016 h 10016"/>
                <a:gd name="connsiteX5" fmla="*/ 1 w 10001"/>
                <a:gd name="connsiteY5" fmla="*/ 5008 h 10016"/>
                <a:gd name="connsiteX6" fmla="*/ 2766 w 10001"/>
                <a:gd name="connsiteY6" fmla="*/ 0 h 10016"/>
                <a:gd name="connsiteX0" fmla="*/ 2766 w 10001"/>
                <a:gd name="connsiteY0" fmla="*/ 0 h 10016"/>
                <a:gd name="connsiteX1" fmla="*/ 10001 w 10001"/>
                <a:gd name="connsiteY1" fmla="*/ 8 h 10016"/>
                <a:gd name="connsiteX2" fmla="*/ 8239 w 10001"/>
                <a:gd name="connsiteY2" fmla="*/ 4991 h 10016"/>
                <a:gd name="connsiteX3" fmla="*/ 10001 w 10001"/>
                <a:gd name="connsiteY3" fmla="*/ 10008 h 10016"/>
                <a:gd name="connsiteX4" fmla="*/ 2742 w 10001"/>
                <a:gd name="connsiteY4" fmla="*/ 10016 h 10016"/>
                <a:gd name="connsiteX5" fmla="*/ 1 w 10001"/>
                <a:gd name="connsiteY5" fmla="*/ 5008 h 10016"/>
                <a:gd name="connsiteX6" fmla="*/ 2766 w 10001"/>
                <a:gd name="connsiteY6" fmla="*/ 0 h 10016"/>
                <a:gd name="connsiteX0" fmla="*/ 2607 w 9842"/>
                <a:gd name="connsiteY0" fmla="*/ 0 h 10016"/>
                <a:gd name="connsiteX1" fmla="*/ 9842 w 9842"/>
                <a:gd name="connsiteY1" fmla="*/ 8 h 10016"/>
                <a:gd name="connsiteX2" fmla="*/ 8080 w 9842"/>
                <a:gd name="connsiteY2" fmla="*/ 4991 h 10016"/>
                <a:gd name="connsiteX3" fmla="*/ 9842 w 9842"/>
                <a:gd name="connsiteY3" fmla="*/ 10008 h 10016"/>
                <a:gd name="connsiteX4" fmla="*/ 2583 w 9842"/>
                <a:gd name="connsiteY4" fmla="*/ 10016 h 10016"/>
                <a:gd name="connsiteX5" fmla="*/ 1 w 9842"/>
                <a:gd name="connsiteY5" fmla="*/ 5019 h 10016"/>
                <a:gd name="connsiteX6" fmla="*/ 2607 w 9842"/>
                <a:gd name="connsiteY6" fmla="*/ 0 h 1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42" h="10016">
                  <a:moveTo>
                    <a:pt x="2607" y="0"/>
                  </a:moveTo>
                  <a:lnTo>
                    <a:pt x="9842" y="8"/>
                  </a:lnTo>
                  <a:cubicBezTo>
                    <a:pt x="9422" y="524"/>
                    <a:pt x="8104" y="2230"/>
                    <a:pt x="8080" y="4991"/>
                  </a:cubicBezTo>
                  <a:cubicBezTo>
                    <a:pt x="8056" y="7752"/>
                    <a:pt x="9637" y="9720"/>
                    <a:pt x="9842" y="10008"/>
                  </a:cubicBezTo>
                  <a:lnTo>
                    <a:pt x="2583" y="10016"/>
                  </a:lnTo>
                  <a:cubicBezTo>
                    <a:pt x="2091" y="9847"/>
                    <a:pt x="-3" y="6688"/>
                    <a:pt x="1" y="5019"/>
                  </a:cubicBezTo>
                  <a:cubicBezTo>
                    <a:pt x="5" y="3350"/>
                    <a:pt x="1877" y="262"/>
                    <a:pt x="2607" y="0"/>
                  </a:cubicBezTo>
                  <a:close/>
                </a:path>
              </a:pathLst>
            </a:custGeom>
            <a:grpFill/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5"/>
            </a:p>
          </p:txBody>
        </p:sp>
        <p:sp>
          <p:nvSpPr>
            <p:cNvPr id="25" name="Ribbon 2">
              <a:extLst>
                <a:ext uri="{FF2B5EF4-FFF2-40B4-BE49-F238E27FC236}">
                  <a16:creationId xmlns="" xmlns:a16="http://schemas.microsoft.com/office/drawing/2014/main" id="{34C369BC-F73D-434C-AB9B-2ABE718CAF95}"/>
                </a:ext>
              </a:extLst>
            </p:cNvPr>
            <p:cNvSpPr/>
            <p:nvPr/>
          </p:nvSpPr>
          <p:spPr>
            <a:xfrm>
              <a:off x="1179726" y="4506226"/>
              <a:ext cx="4498546" cy="1454229"/>
            </a:xfrm>
            <a:custGeom>
              <a:avLst/>
              <a:gdLst>
                <a:gd name="connsiteX0" fmla="*/ 0 w 6417453"/>
                <a:gd name="connsiteY0" fmla="*/ 0 h 2065022"/>
                <a:gd name="connsiteX1" fmla="*/ 6417453 w 6417453"/>
                <a:gd name="connsiteY1" fmla="*/ 0 h 2065022"/>
                <a:gd name="connsiteX2" fmla="*/ 6417453 w 6417453"/>
                <a:gd name="connsiteY2" fmla="*/ 2065022 h 2065022"/>
                <a:gd name="connsiteX3" fmla="*/ 0 w 6417453"/>
                <a:gd name="connsiteY3" fmla="*/ 2065022 h 2065022"/>
                <a:gd name="connsiteX4" fmla="*/ 0 w 6417453"/>
                <a:gd name="connsiteY4" fmla="*/ 0 h 2065022"/>
                <a:gd name="connsiteX0" fmla="*/ 247650 w 6417453"/>
                <a:gd name="connsiteY0" fmla="*/ 9525 h 2065022"/>
                <a:gd name="connsiteX1" fmla="*/ 6417453 w 6417453"/>
                <a:gd name="connsiteY1" fmla="*/ 0 h 2065022"/>
                <a:gd name="connsiteX2" fmla="*/ 6417453 w 6417453"/>
                <a:gd name="connsiteY2" fmla="*/ 2065022 h 2065022"/>
                <a:gd name="connsiteX3" fmla="*/ 0 w 6417453"/>
                <a:gd name="connsiteY3" fmla="*/ 2065022 h 2065022"/>
                <a:gd name="connsiteX4" fmla="*/ 247650 w 6417453"/>
                <a:gd name="connsiteY4" fmla="*/ 9525 h 2065022"/>
                <a:gd name="connsiteX0" fmla="*/ 247650 w 6417453"/>
                <a:gd name="connsiteY0" fmla="*/ 19050 h 2074547"/>
                <a:gd name="connsiteX1" fmla="*/ 6160278 w 6417453"/>
                <a:gd name="connsiteY1" fmla="*/ 0 h 2074547"/>
                <a:gd name="connsiteX2" fmla="*/ 6417453 w 6417453"/>
                <a:gd name="connsiteY2" fmla="*/ 2074547 h 2074547"/>
                <a:gd name="connsiteX3" fmla="*/ 0 w 6417453"/>
                <a:gd name="connsiteY3" fmla="*/ 2074547 h 2074547"/>
                <a:gd name="connsiteX4" fmla="*/ 247650 w 6417453"/>
                <a:gd name="connsiteY4" fmla="*/ 19050 h 2074547"/>
                <a:gd name="connsiteX0" fmla="*/ 247650 w 6417453"/>
                <a:gd name="connsiteY0" fmla="*/ 19050 h 2074547"/>
                <a:gd name="connsiteX1" fmla="*/ 3122522 w 6417453"/>
                <a:gd name="connsiteY1" fmla="*/ 254479 h 2074547"/>
                <a:gd name="connsiteX2" fmla="*/ 6160278 w 6417453"/>
                <a:gd name="connsiteY2" fmla="*/ 0 h 2074547"/>
                <a:gd name="connsiteX3" fmla="*/ 6417453 w 6417453"/>
                <a:gd name="connsiteY3" fmla="*/ 2074547 h 2074547"/>
                <a:gd name="connsiteX4" fmla="*/ 0 w 6417453"/>
                <a:gd name="connsiteY4" fmla="*/ 2074547 h 2074547"/>
                <a:gd name="connsiteX5" fmla="*/ 247650 w 6417453"/>
                <a:gd name="connsiteY5" fmla="*/ 19050 h 2074547"/>
                <a:gd name="connsiteX0" fmla="*/ 247650 w 6417453"/>
                <a:gd name="connsiteY0" fmla="*/ 19050 h 2074547"/>
                <a:gd name="connsiteX1" fmla="*/ 3122522 w 6417453"/>
                <a:gd name="connsiteY1" fmla="*/ 254479 h 2074547"/>
                <a:gd name="connsiteX2" fmla="*/ 6160278 w 6417453"/>
                <a:gd name="connsiteY2" fmla="*/ 0 h 2074547"/>
                <a:gd name="connsiteX3" fmla="*/ 6417453 w 6417453"/>
                <a:gd name="connsiteY3" fmla="*/ 2074547 h 2074547"/>
                <a:gd name="connsiteX4" fmla="*/ 3151097 w 6417453"/>
                <a:gd name="connsiteY4" fmla="*/ 1883254 h 2074547"/>
                <a:gd name="connsiteX5" fmla="*/ 0 w 6417453"/>
                <a:gd name="connsiteY5" fmla="*/ 2074547 h 2074547"/>
                <a:gd name="connsiteX6" fmla="*/ 247650 w 6417453"/>
                <a:gd name="connsiteY6" fmla="*/ 19050 h 2074547"/>
                <a:gd name="connsiteX0" fmla="*/ 247650 w 6417453"/>
                <a:gd name="connsiteY0" fmla="*/ 19050 h 2074547"/>
                <a:gd name="connsiteX1" fmla="*/ 3122522 w 6417453"/>
                <a:gd name="connsiteY1" fmla="*/ 254479 h 2074547"/>
                <a:gd name="connsiteX2" fmla="*/ 6160278 w 6417453"/>
                <a:gd name="connsiteY2" fmla="*/ 0 h 2074547"/>
                <a:gd name="connsiteX3" fmla="*/ 6417453 w 6417453"/>
                <a:gd name="connsiteY3" fmla="*/ 2074547 h 2074547"/>
                <a:gd name="connsiteX4" fmla="*/ 3151097 w 6417453"/>
                <a:gd name="connsiteY4" fmla="*/ 1883254 h 2074547"/>
                <a:gd name="connsiteX5" fmla="*/ 0 w 6417453"/>
                <a:gd name="connsiteY5" fmla="*/ 2074547 h 2074547"/>
                <a:gd name="connsiteX6" fmla="*/ 247650 w 6417453"/>
                <a:gd name="connsiteY6" fmla="*/ 19050 h 2074547"/>
                <a:gd name="connsiteX0" fmla="*/ 247650 w 6417453"/>
                <a:gd name="connsiteY0" fmla="*/ 19050 h 2074547"/>
                <a:gd name="connsiteX1" fmla="*/ 3122522 w 6417453"/>
                <a:gd name="connsiteY1" fmla="*/ 254479 h 2074547"/>
                <a:gd name="connsiteX2" fmla="*/ 6160278 w 6417453"/>
                <a:gd name="connsiteY2" fmla="*/ 0 h 2074547"/>
                <a:gd name="connsiteX3" fmla="*/ 6417453 w 6417453"/>
                <a:gd name="connsiteY3" fmla="*/ 2074547 h 2074547"/>
                <a:gd name="connsiteX4" fmla="*/ 3151097 w 6417453"/>
                <a:gd name="connsiteY4" fmla="*/ 1883254 h 2074547"/>
                <a:gd name="connsiteX5" fmla="*/ 0 w 6417453"/>
                <a:gd name="connsiteY5" fmla="*/ 2074547 h 2074547"/>
                <a:gd name="connsiteX6" fmla="*/ 247650 w 6417453"/>
                <a:gd name="connsiteY6" fmla="*/ 19050 h 2074547"/>
                <a:gd name="connsiteX0" fmla="*/ 247650 w 6417453"/>
                <a:gd name="connsiteY0" fmla="*/ 19050 h 2074547"/>
                <a:gd name="connsiteX1" fmla="*/ 3122522 w 6417453"/>
                <a:gd name="connsiteY1" fmla="*/ 254479 h 2074547"/>
                <a:gd name="connsiteX2" fmla="*/ 6160278 w 6417453"/>
                <a:gd name="connsiteY2" fmla="*/ 0 h 2074547"/>
                <a:gd name="connsiteX3" fmla="*/ 6417453 w 6417453"/>
                <a:gd name="connsiteY3" fmla="*/ 2074547 h 2074547"/>
                <a:gd name="connsiteX4" fmla="*/ 3151097 w 6417453"/>
                <a:gd name="connsiteY4" fmla="*/ 1883254 h 2074547"/>
                <a:gd name="connsiteX5" fmla="*/ 0 w 6417453"/>
                <a:gd name="connsiteY5" fmla="*/ 2074547 h 2074547"/>
                <a:gd name="connsiteX6" fmla="*/ 247650 w 6417453"/>
                <a:gd name="connsiteY6" fmla="*/ 19050 h 2074547"/>
                <a:gd name="connsiteX0" fmla="*/ 247650 w 6417453"/>
                <a:gd name="connsiteY0" fmla="*/ 19050 h 2074547"/>
                <a:gd name="connsiteX1" fmla="*/ 3122522 w 6417453"/>
                <a:gd name="connsiteY1" fmla="*/ 254479 h 2074547"/>
                <a:gd name="connsiteX2" fmla="*/ 6160278 w 6417453"/>
                <a:gd name="connsiteY2" fmla="*/ 0 h 2074547"/>
                <a:gd name="connsiteX3" fmla="*/ 6417453 w 6417453"/>
                <a:gd name="connsiteY3" fmla="*/ 2074547 h 2074547"/>
                <a:gd name="connsiteX4" fmla="*/ 3151097 w 6417453"/>
                <a:gd name="connsiteY4" fmla="*/ 1883254 h 2074547"/>
                <a:gd name="connsiteX5" fmla="*/ 0 w 6417453"/>
                <a:gd name="connsiteY5" fmla="*/ 2074547 h 2074547"/>
                <a:gd name="connsiteX6" fmla="*/ 247650 w 6417453"/>
                <a:gd name="connsiteY6" fmla="*/ 19050 h 2074547"/>
                <a:gd name="connsiteX0" fmla="*/ 247650 w 6417453"/>
                <a:gd name="connsiteY0" fmla="*/ 19050 h 2074547"/>
                <a:gd name="connsiteX1" fmla="*/ 3122522 w 6417453"/>
                <a:gd name="connsiteY1" fmla="*/ 254479 h 2074547"/>
                <a:gd name="connsiteX2" fmla="*/ 6160278 w 6417453"/>
                <a:gd name="connsiteY2" fmla="*/ 0 h 2074547"/>
                <a:gd name="connsiteX3" fmla="*/ 6417453 w 6417453"/>
                <a:gd name="connsiteY3" fmla="*/ 2074547 h 2074547"/>
                <a:gd name="connsiteX4" fmla="*/ 3151097 w 6417453"/>
                <a:gd name="connsiteY4" fmla="*/ 1883254 h 2074547"/>
                <a:gd name="connsiteX5" fmla="*/ 0 w 6417453"/>
                <a:gd name="connsiteY5" fmla="*/ 2074547 h 2074547"/>
                <a:gd name="connsiteX6" fmla="*/ 247650 w 6417453"/>
                <a:gd name="connsiteY6" fmla="*/ 19050 h 2074547"/>
                <a:gd name="connsiteX0" fmla="*/ 247650 w 6417453"/>
                <a:gd name="connsiteY0" fmla="*/ 19050 h 2074547"/>
                <a:gd name="connsiteX1" fmla="*/ 3122522 w 6417453"/>
                <a:gd name="connsiteY1" fmla="*/ 254479 h 2074547"/>
                <a:gd name="connsiteX2" fmla="*/ 6160278 w 6417453"/>
                <a:gd name="connsiteY2" fmla="*/ 0 h 2074547"/>
                <a:gd name="connsiteX3" fmla="*/ 6417453 w 6417453"/>
                <a:gd name="connsiteY3" fmla="*/ 2074547 h 2074547"/>
                <a:gd name="connsiteX4" fmla="*/ 3151097 w 6417453"/>
                <a:gd name="connsiteY4" fmla="*/ 1883254 h 2074547"/>
                <a:gd name="connsiteX5" fmla="*/ 0 w 6417453"/>
                <a:gd name="connsiteY5" fmla="*/ 2074547 h 2074547"/>
                <a:gd name="connsiteX6" fmla="*/ 247650 w 6417453"/>
                <a:gd name="connsiteY6" fmla="*/ 19050 h 2074547"/>
                <a:gd name="connsiteX0" fmla="*/ 247650 w 6417453"/>
                <a:gd name="connsiteY0" fmla="*/ 19050 h 2074547"/>
                <a:gd name="connsiteX1" fmla="*/ 3122522 w 6417453"/>
                <a:gd name="connsiteY1" fmla="*/ 254479 h 2074547"/>
                <a:gd name="connsiteX2" fmla="*/ 6160278 w 6417453"/>
                <a:gd name="connsiteY2" fmla="*/ 0 h 2074547"/>
                <a:gd name="connsiteX3" fmla="*/ 6417453 w 6417453"/>
                <a:gd name="connsiteY3" fmla="*/ 2074547 h 2074547"/>
                <a:gd name="connsiteX4" fmla="*/ 3151097 w 6417453"/>
                <a:gd name="connsiteY4" fmla="*/ 1883254 h 2074547"/>
                <a:gd name="connsiteX5" fmla="*/ 0 w 6417453"/>
                <a:gd name="connsiteY5" fmla="*/ 2074547 h 2074547"/>
                <a:gd name="connsiteX6" fmla="*/ 247650 w 6417453"/>
                <a:gd name="connsiteY6" fmla="*/ 19050 h 2074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17453" h="2074547">
                  <a:moveTo>
                    <a:pt x="247650" y="19050"/>
                  </a:moveTo>
                  <a:cubicBezTo>
                    <a:pt x="1158316" y="143563"/>
                    <a:pt x="2154706" y="229978"/>
                    <a:pt x="3122522" y="254479"/>
                  </a:cubicBezTo>
                  <a:cubicBezTo>
                    <a:pt x="4139869" y="231565"/>
                    <a:pt x="5147693" y="222938"/>
                    <a:pt x="6160278" y="0"/>
                  </a:cubicBezTo>
                  <a:lnTo>
                    <a:pt x="6417453" y="2074547"/>
                  </a:lnTo>
                  <a:cubicBezTo>
                    <a:pt x="5323905" y="1955220"/>
                    <a:pt x="4239882" y="1883518"/>
                    <a:pt x="3151097" y="1883254"/>
                  </a:cubicBezTo>
                  <a:cubicBezTo>
                    <a:pt x="2100731" y="1947018"/>
                    <a:pt x="1040841" y="1915533"/>
                    <a:pt x="0" y="2074547"/>
                  </a:cubicBezTo>
                  <a:lnTo>
                    <a:pt x="247650" y="19050"/>
                  </a:lnTo>
                  <a:close/>
                </a:path>
              </a:pathLst>
            </a:custGeom>
            <a:grpFill/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5"/>
            </a:p>
          </p:txBody>
        </p:sp>
        <p:sp>
          <p:nvSpPr>
            <p:cNvPr id="26" name="Ribbon 1" hidden="1">
              <a:extLst>
                <a:ext uri="{FF2B5EF4-FFF2-40B4-BE49-F238E27FC236}">
                  <a16:creationId xmlns="" xmlns:a16="http://schemas.microsoft.com/office/drawing/2014/main" id="{D5629E21-C959-4EEF-B63F-5FEC26589494}"/>
                </a:ext>
              </a:extLst>
            </p:cNvPr>
            <p:cNvSpPr/>
            <p:nvPr/>
          </p:nvSpPr>
          <p:spPr>
            <a:xfrm>
              <a:off x="1179726" y="4667944"/>
              <a:ext cx="4450464" cy="1440047"/>
            </a:xfrm>
            <a:custGeom>
              <a:avLst/>
              <a:gdLst>
                <a:gd name="connsiteX0" fmla="*/ 0 w 4309881"/>
                <a:gd name="connsiteY0" fmla="*/ 0 h 1394558"/>
                <a:gd name="connsiteX1" fmla="*/ 4309881 w 4309881"/>
                <a:gd name="connsiteY1" fmla="*/ 0 h 1394558"/>
                <a:gd name="connsiteX2" fmla="*/ 4309881 w 4309881"/>
                <a:gd name="connsiteY2" fmla="*/ 1388948 h 1394558"/>
                <a:gd name="connsiteX3" fmla="*/ 4297005 w 4309881"/>
                <a:gd name="connsiteY3" fmla="*/ 1380133 h 1394558"/>
                <a:gd name="connsiteX4" fmla="*/ 2165351 w 4309881"/>
                <a:gd name="connsiteY4" fmla="*/ 1104076 h 1394558"/>
                <a:gd name="connsiteX5" fmla="*/ 33697 w 4309881"/>
                <a:gd name="connsiteY5" fmla="*/ 1380133 h 1394558"/>
                <a:gd name="connsiteX6" fmla="*/ 12627 w 4309881"/>
                <a:gd name="connsiteY6" fmla="*/ 1394558 h 1394558"/>
                <a:gd name="connsiteX7" fmla="*/ 0 w 4309881"/>
                <a:gd name="connsiteY7" fmla="*/ 1394558 h 1394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09881" h="1394558">
                  <a:moveTo>
                    <a:pt x="0" y="0"/>
                  </a:moveTo>
                  <a:lnTo>
                    <a:pt x="4309881" y="0"/>
                  </a:lnTo>
                  <a:lnTo>
                    <a:pt x="4309881" y="1388948"/>
                  </a:lnTo>
                  <a:lnTo>
                    <a:pt x="4297005" y="1380133"/>
                  </a:lnTo>
                  <a:cubicBezTo>
                    <a:pt x="4014408" y="1220200"/>
                    <a:pt x="3166920" y="1104076"/>
                    <a:pt x="2165351" y="1104076"/>
                  </a:cubicBezTo>
                  <a:cubicBezTo>
                    <a:pt x="1163782" y="1104076"/>
                    <a:pt x="316294" y="1220200"/>
                    <a:pt x="33697" y="1380133"/>
                  </a:cubicBezTo>
                  <a:lnTo>
                    <a:pt x="12627" y="1394558"/>
                  </a:lnTo>
                  <a:lnTo>
                    <a:pt x="0" y="1394558"/>
                  </a:lnTo>
                  <a:close/>
                </a:path>
              </a:pathLst>
            </a:custGeom>
            <a:grpFill/>
            <a:ln w="101600">
              <a:solidFill>
                <a:srgbClr val="00B0F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5"/>
            </a:p>
          </p:txBody>
        </p:sp>
      </p:grpSp>
      <p:sp>
        <p:nvSpPr>
          <p:cNvPr id="30" name="Nama Channel">
            <a:extLst>
              <a:ext uri="{FF2B5EF4-FFF2-40B4-BE49-F238E27FC236}">
                <a16:creationId xmlns="" xmlns:a16="http://schemas.microsoft.com/office/drawing/2014/main" id="{E2362C3B-44A4-45EA-A300-DE0A8C04CB61}"/>
              </a:ext>
            </a:extLst>
          </p:cNvPr>
          <p:cNvSpPr/>
          <p:nvPr/>
        </p:nvSpPr>
        <p:spPr>
          <a:xfrm>
            <a:off x="1179726" y="4840415"/>
            <a:ext cx="4498547" cy="769678"/>
          </a:xfrm>
          <a:prstGeom prst="rect">
            <a:avLst/>
          </a:prstGeom>
          <a:noFill/>
        </p:spPr>
        <p:txBody>
          <a:bodyPr wrap="square" lIns="91673" tIns="45837" rIns="91673" bIns="45837">
            <a:spAutoFit/>
          </a:bodyPr>
          <a:lstStyle/>
          <a:p>
            <a:pPr algn="ctr"/>
            <a:r>
              <a:rPr lang="id-ID" sz="4400" dirty="0" smtClean="0">
                <a:ln w="0">
                  <a:noFill/>
                </a:ln>
                <a:solidFill>
                  <a:schemeClr val="bg1"/>
                </a:solidFill>
                <a:latin typeface="Segoe WP Semibold" pitchFamily="34" charset="0"/>
              </a:rPr>
              <a:t>PORTAL UANG</a:t>
            </a:r>
            <a:endParaRPr lang="en-US" sz="4400" dirty="0">
              <a:ln w="0">
                <a:noFill/>
              </a:ln>
              <a:solidFill>
                <a:schemeClr val="bg1"/>
              </a:solidFill>
              <a:latin typeface="Segoe WP Semibold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3557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RISAI">
            <a:extLst>
              <a:ext uri="{FF2B5EF4-FFF2-40B4-BE49-F238E27FC236}">
                <a16:creationId xmlns="" xmlns:a16="http://schemas.microsoft.com/office/drawing/2014/main" id="{C677F859-09ED-435A-907C-FDA303A05401}"/>
              </a:ext>
            </a:extLst>
          </p:cNvPr>
          <p:cNvSpPr/>
          <p:nvPr/>
        </p:nvSpPr>
        <p:spPr>
          <a:xfrm>
            <a:off x="493244" y="710960"/>
            <a:ext cx="5871511" cy="5871511"/>
          </a:xfrm>
          <a:prstGeom prst="ellipse">
            <a:avLst/>
          </a:prstGeom>
          <a:solidFill>
            <a:schemeClr val="tx1"/>
          </a:solidFill>
          <a:ln w="190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5"/>
          </a:p>
        </p:txBody>
      </p:sp>
      <p:grpSp>
        <p:nvGrpSpPr>
          <p:cNvPr id="15" name="Ribbon">
            <a:extLst>
              <a:ext uri="{FF2B5EF4-FFF2-40B4-BE49-F238E27FC236}">
                <a16:creationId xmlns="" xmlns:a16="http://schemas.microsoft.com/office/drawing/2014/main" id="{252856F6-5036-41FD-B8C8-4E8BE6BE6D8D}"/>
              </a:ext>
            </a:extLst>
          </p:cNvPr>
          <p:cNvGrpSpPr/>
          <p:nvPr/>
        </p:nvGrpSpPr>
        <p:grpSpPr>
          <a:xfrm>
            <a:off x="809239" y="2912953"/>
            <a:ext cx="5109780" cy="1601765"/>
            <a:chOff x="892366" y="4506226"/>
            <a:chExt cx="5109780" cy="1601765"/>
          </a:xfrm>
          <a:solidFill>
            <a:schemeClr val="tx1"/>
          </a:solidFill>
        </p:grpSpPr>
        <p:sp>
          <p:nvSpPr>
            <p:cNvPr id="16" name="Ribbon 4" hidden="1">
              <a:extLst>
                <a:ext uri="{FF2B5EF4-FFF2-40B4-BE49-F238E27FC236}">
                  <a16:creationId xmlns="" xmlns:a16="http://schemas.microsoft.com/office/drawing/2014/main" id="{ED3B8644-5E16-4273-B505-D2319B50F2CA}"/>
                </a:ext>
              </a:extLst>
            </p:cNvPr>
            <p:cNvSpPr/>
            <p:nvPr/>
          </p:nvSpPr>
          <p:spPr>
            <a:xfrm>
              <a:off x="892366" y="4644187"/>
              <a:ext cx="5109780" cy="1187522"/>
            </a:xfrm>
            <a:prstGeom prst="hexagon">
              <a:avLst/>
            </a:prstGeom>
            <a:grpFill/>
            <a:ln w="101600">
              <a:solidFill>
                <a:srgbClr val="00B0F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5"/>
            </a:p>
          </p:txBody>
        </p:sp>
        <p:sp>
          <p:nvSpPr>
            <p:cNvPr id="17" name="Ribbon 3" hidden="1">
              <a:extLst>
                <a:ext uri="{FF2B5EF4-FFF2-40B4-BE49-F238E27FC236}">
                  <a16:creationId xmlns="" xmlns:a16="http://schemas.microsoft.com/office/drawing/2014/main" id="{E88111D3-B144-4798-8A67-F5CC5B83A409}"/>
                </a:ext>
              </a:extLst>
            </p:cNvPr>
            <p:cNvSpPr/>
            <p:nvPr/>
          </p:nvSpPr>
          <p:spPr>
            <a:xfrm rot="5400000">
              <a:off x="2736602" y="3158843"/>
              <a:ext cx="1384793" cy="4498546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2788 w 10023"/>
                <a:gd name="connsiteY0" fmla="*/ 0 h 10008"/>
                <a:gd name="connsiteX1" fmla="*/ 10023 w 10023"/>
                <a:gd name="connsiteY1" fmla="*/ 8 h 10008"/>
                <a:gd name="connsiteX2" fmla="*/ 8356 w 10023"/>
                <a:gd name="connsiteY2" fmla="*/ 5008 h 10008"/>
                <a:gd name="connsiteX3" fmla="*/ 10023 w 10023"/>
                <a:gd name="connsiteY3" fmla="*/ 10008 h 10008"/>
                <a:gd name="connsiteX4" fmla="*/ 1690 w 10023"/>
                <a:gd name="connsiteY4" fmla="*/ 10008 h 10008"/>
                <a:gd name="connsiteX5" fmla="*/ 23 w 10023"/>
                <a:gd name="connsiteY5" fmla="*/ 5008 h 10008"/>
                <a:gd name="connsiteX6" fmla="*/ 2788 w 10023"/>
                <a:gd name="connsiteY6" fmla="*/ 0 h 10008"/>
                <a:gd name="connsiteX0" fmla="*/ 2788 w 10023"/>
                <a:gd name="connsiteY0" fmla="*/ 0 h 10008"/>
                <a:gd name="connsiteX1" fmla="*/ 10023 w 10023"/>
                <a:gd name="connsiteY1" fmla="*/ 8 h 10008"/>
                <a:gd name="connsiteX2" fmla="*/ 8356 w 10023"/>
                <a:gd name="connsiteY2" fmla="*/ 5008 h 10008"/>
                <a:gd name="connsiteX3" fmla="*/ 10023 w 10023"/>
                <a:gd name="connsiteY3" fmla="*/ 10008 h 10008"/>
                <a:gd name="connsiteX4" fmla="*/ 1690 w 10023"/>
                <a:gd name="connsiteY4" fmla="*/ 10008 h 10008"/>
                <a:gd name="connsiteX5" fmla="*/ 23 w 10023"/>
                <a:gd name="connsiteY5" fmla="*/ 5008 h 10008"/>
                <a:gd name="connsiteX6" fmla="*/ 2788 w 10023"/>
                <a:gd name="connsiteY6" fmla="*/ 0 h 10008"/>
                <a:gd name="connsiteX0" fmla="*/ 2781 w 10016"/>
                <a:gd name="connsiteY0" fmla="*/ 0 h 10008"/>
                <a:gd name="connsiteX1" fmla="*/ 10016 w 10016"/>
                <a:gd name="connsiteY1" fmla="*/ 8 h 10008"/>
                <a:gd name="connsiteX2" fmla="*/ 8349 w 10016"/>
                <a:gd name="connsiteY2" fmla="*/ 5008 h 10008"/>
                <a:gd name="connsiteX3" fmla="*/ 10016 w 10016"/>
                <a:gd name="connsiteY3" fmla="*/ 10008 h 10008"/>
                <a:gd name="connsiteX4" fmla="*/ 1683 w 10016"/>
                <a:gd name="connsiteY4" fmla="*/ 10008 h 10008"/>
                <a:gd name="connsiteX5" fmla="*/ 16 w 10016"/>
                <a:gd name="connsiteY5" fmla="*/ 5008 h 10008"/>
                <a:gd name="connsiteX6" fmla="*/ 2781 w 10016"/>
                <a:gd name="connsiteY6" fmla="*/ 0 h 10008"/>
                <a:gd name="connsiteX0" fmla="*/ 2781 w 10016"/>
                <a:gd name="connsiteY0" fmla="*/ 0 h 10008"/>
                <a:gd name="connsiteX1" fmla="*/ 10016 w 10016"/>
                <a:gd name="connsiteY1" fmla="*/ 8 h 10008"/>
                <a:gd name="connsiteX2" fmla="*/ 8349 w 10016"/>
                <a:gd name="connsiteY2" fmla="*/ 5008 h 10008"/>
                <a:gd name="connsiteX3" fmla="*/ 10016 w 10016"/>
                <a:gd name="connsiteY3" fmla="*/ 10008 h 10008"/>
                <a:gd name="connsiteX4" fmla="*/ 1683 w 10016"/>
                <a:gd name="connsiteY4" fmla="*/ 10008 h 10008"/>
                <a:gd name="connsiteX5" fmla="*/ 16 w 10016"/>
                <a:gd name="connsiteY5" fmla="*/ 5008 h 10008"/>
                <a:gd name="connsiteX6" fmla="*/ 2781 w 10016"/>
                <a:gd name="connsiteY6" fmla="*/ 0 h 10008"/>
                <a:gd name="connsiteX0" fmla="*/ 2781 w 10016"/>
                <a:gd name="connsiteY0" fmla="*/ 0 h 10008"/>
                <a:gd name="connsiteX1" fmla="*/ 10016 w 10016"/>
                <a:gd name="connsiteY1" fmla="*/ 8 h 10008"/>
                <a:gd name="connsiteX2" fmla="*/ 8254 w 10016"/>
                <a:gd name="connsiteY2" fmla="*/ 4991 h 10008"/>
                <a:gd name="connsiteX3" fmla="*/ 10016 w 10016"/>
                <a:gd name="connsiteY3" fmla="*/ 10008 h 10008"/>
                <a:gd name="connsiteX4" fmla="*/ 1683 w 10016"/>
                <a:gd name="connsiteY4" fmla="*/ 10008 h 10008"/>
                <a:gd name="connsiteX5" fmla="*/ 16 w 10016"/>
                <a:gd name="connsiteY5" fmla="*/ 5008 h 10008"/>
                <a:gd name="connsiteX6" fmla="*/ 2781 w 10016"/>
                <a:gd name="connsiteY6" fmla="*/ 0 h 10008"/>
                <a:gd name="connsiteX0" fmla="*/ 2781 w 10016"/>
                <a:gd name="connsiteY0" fmla="*/ 0 h 10008"/>
                <a:gd name="connsiteX1" fmla="*/ 10016 w 10016"/>
                <a:gd name="connsiteY1" fmla="*/ 8 h 10008"/>
                <a:gd name="connsiteX2" fmla="*/ 8254 w 10016"/>
                <a:gd name="connsiteY2" fmla="*/ 4991 h 10008"/>
                <a:gd name="connsiteX3" fmla="*/ 10016 w 10016"/>
                <a:gd name="connsiteY3" fmla="*/ 10008 h 10008"/>
                <a:gd name="connsiteX4" fmla="*/ 1683 w 10016"/>
                <a:gd name="connsiteY4" fmla="*/ 10008 h 10008"/>
                <a:gd name="connsiteX5" fmla="*/ 16 w 10016"/>
                <a:gd name="connsiteY5" fmla="*/ 5008 h 10008"/>
                <a:gd name="connsiteX6" fmla="*/ 2781 w 10016"/>
                <a:gd name="connsiteY6" fmla="*/ 0 h 10008"/>
                <a:gd name="connsiteX0" fmla="*/ 2781 w 10016"/>
                <a:gd name="connsiteY0" fmla="*/ 0 h 10008"/>
                <a:gd name="connsiteX1" fmla="*/ 10016 w 10016"/>
                <a:gd name="connsiteY1" fmla="*/ 8 h 10008"/>
                <a:gd name="connsiteX2" fmla="*/ 8254 w 10016"/>
                <a:gd name="connsiteY2" fmla="*/ 4991 h 10008"/>
                <a:gd name="connsiteX3" fmla="*/ 10016 w 10016"/>
                <a:gd name="connsiteY3" fmla="*/ 10008 h 10008"/>
                <a:gd name="connsiteX4" fmla="*/ 1683 w 10016"/>
                <a:gd name="connsiteY4" fmla="*/ 10008 h 10008"/>
                <a:gd name="connsiteX5" fmla="*/ 16 w 10016"/>
                <a:gd name="connsiteY5" fmla="*/ 5008 h 10008"/>
                <a:gd name="connsiteX6" fmla="*/ 2781 w 10016"/>
                <a:gd name="connsiteY6" fmla="*/ 0 h 10008"/>
                <a:gd name="connsiteX0" fmla="*/ 2781 w 10016"/>
                <a:gd name="connsiteY0" fmla="*/ 0 h 10008"/>
                <a:gd name="connsiteX1" fmla="*/ 10016 w 10016"/>
                <a:gd name="connsiteY1" fmla="*/ 8 h 10008"/>
                <a:gd name="connsiteX2" fmla="*/ 8254 w 10016"/>
                <a:gd name="connsiteY2" fmla="*/ 4991 h 10008"/>
                <a:gd name="connsiteX3" fmla="*/ 10016 w 10016"/>
                <a:gd name="connsiteY3" fmla="*/ 10008 h 10008"/>
                <a:gd name="connsiteX4" fmla="*/ 1683 w 10016"/>
                <a:gd name="connsiteY4" fmla="*/ 10008 h 10008"/>
                <a:gd name="connsiteX5" fmla="*/ 16 w 10016"/>
                <a:gd name="connsiteY5" fmla="*/ 5008 h 10008"/>
                <a:gd name="connsiteX6" fmla="*/ 2781 w 10016"/>
                <a:gd name="connsiteY6" fmla="*/ 0 h 10008"/>
                <a:gd name="connsiteX0" fmla="*/ 2766 w 10001"/>
                <a:gd name="connsiteY0" fmla="*/ 0 h 10016"/>
                <a:gd name="connsiteX1" fmla="*/ 10001 w 10001"/>
                <a:gd name="connsiteY1" fmla="*/ 8 h 10016"/>
                <a:gd name="connsiteX2" fmla="*/ 8239 w 10001"/>
                <a:gd name="connsiteY2" fmla="*/ 4991 h 10016"/>
                <a:gd name="connsiteX3" fmla="*/ 10001 w 10001"/>
                <a:gd name="connsiteY3" fmla="*/ 10008 h 10016"/>
                <a:gd name="connsiteX4" fmla="*/ 2742 w 10001"/>
                <a:gd name="connsiteY4" fmla="*/ 10016 h 10016"/>
                <a:gd name="connsiteX5" fmla="*/ 1 w 10001"/>
                <a:gd name="connsiteY5" fmla="*/ 5008 h 10016"/>
                <a:gd name="connsiteX6" fmla="*/ 2766 w 10001"/>
                <a:gd name="connsiteY6" fmla="*/ 0 h 10016"/>
                <a:gd name="connsiteX0" fmla="*/ 2766 w 10001"/>
                <a:gd name="connsiteY0" fmla="*/ 0 h 10016"/>
                <a:gd name="connsiteX1" fmla="*/ 10001 w 10001"/>
                <a:gd name="connsiteY1" fmla="*/ 8 h 10016"/>
                <a:gd name="connsiteX2" fmla="*/ 8239 w 10001"/>
                <a:gd name="connsiteY2" fmla="*/ 4991 h 10016"/>
                <a:gd name="connsiteX3" fmla="*/ 10001 w 10001"/>
                <a:gd name="connsiteY3" fmla="*/ 10008 h 10016"/>
                <a:gd name="connsiteX4" fmla="*/ 2742 w 10001"/>
                <a:gd name="connsiteY4" fmla="*/ 10016 h 10016"/>
                <a:gd name="connsiteX5" fmla="*/ 1 w 10001"/>
                <a:gd name="connsiteY5" fmla="*/ 5008 h 10016"/>
                <a:gd name="connsiteX6" fmla="*/ 2766 w 10001"/>
                <a:gd name="connsiteY6" fmla="*/ 0 h 10016"/>
                <a:gd name="connsiteX0" fmla="*/ 2766 w 10001"/>
                <a:gd name="connsiteY0" fmla="*/ 0 h 10016"/>
                <a:gd name="connsiteX1" fmla="*/ 10001 w 10001"/>
                <a:gd name="connsiteY1" fmla="*/ 8 h 10016"/>
                <a:gd name="connsiteX2" fmla="*/ 8239 w 10001"/>
                <a:gd name="connsiteY2" fmla="*/ 4991 h 10016"/>
                <a:gd name="connsiteX3" fmla="*/ 10001 w 10001"/>
                <a:gd name="connsiteY3" fmla="*/ 10008 h 10016"/>
                <a:gd name="connsiteX4" fmla="*/ 2742 w 10001"/>
                <a:gd name="connsiteY4" fmla="*/ 10016 h 10016"/>
                <a:gd name="connsiteX5" fmla="*/ 1 w 10001"/>
                <a:gd name="connsiteY5" fmla="*/ 5008 h 10016"/>
                <a:gd name="connsiteX6" fmla="*/ 2766 w 10001"/>
                <a:gd name="connsiteY6" fmla="*/ 0 h 10016"/>
                <a:gd name="connsiteX0" fmla="*/ 2607 w 9842"/>
                <a:gd name="connsiteY0" fmla="*/ 0 h 10016"/>
                <a:gd name="connsiteX1" fmla="*/ 9842 w 9842"/>
                <a:gd name="connsiteY1" fmla="*/ 8 h 10016"/>
                <a:gd name="connsiteX2" fmla="*/ 8080 w 9842"/>
                <a:gd name="connsiteY2" fmla="*/ 4991 h 10016"/>
                <a:gd name="connsiteX3" fmla="*/ 9842 w 9842"/>
                <a:gd name="connsiteY3" fmla="*/ 10008 h 10016"/>
                <a:gd name="connsiteX4" fmla="*/ 2583 w 9842"/>
                <a:gd name="connsiteY4" fmla="*/ 10016 h 10016"/>
                <a:gd name="connsiteX5" fmla="*/ 1 w 9842"/>
                <a:gd name="connsiteY5" fmla="*/ 5019 h 10016"/>
                <a:gd name="connsiteX6" fmla="*/ 2607 w 9842"/>
                <a:gd name="connsiteY6" fmla="*/ 0 h 10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42" h="10016">
                  <a:moveTo>
                    <a:pt x="2607" y="0"/>
                  </a:moveTo>
                  <a:lnTo>
                    <a:pt x="9842" y="8"/>
                  </a:lnTo>
                  <a:cubicBezTo>
                    <a:pt x="9422" y="524"/>
                    <a:pt x="8104" y="2230"/>
                    <a:pt x="8080" y="4991"/>
                  </a:cubicBezTo>
                  <a:cubicBezTo>
                    <a:pt x="8056" y="7752"/>
                    <a:pt x="9637" y="9720"/>
                    <a:pt x="9842" y="10008"/>
                  </a:cubicBezTo>
                  <a:lnTo>
                    <a:pt x="2583" y="10016"/>
                  </a:lnTo>
                  <a:cubicBezTo>
                    <a:pt x="2091" y="9847"/>
                    <a:pt x="-3" y="6688"/>
                    <a:pt x="1" y="5019"/>
                  </a:cubicBezTo>
                  <a:cubicBezTo>
                    <a:pt x="5" y="3350"/>
                    <a:pt x="1877" y="262"/>
                    <a:pt x="2607" y="0"/>
                  </a:cubicBezTo>
                  <a:close/>
                </a:path>
              </a:pathLst>
            </a:custGeom>
            <a:grpFill/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5"/>
            </a:p>
          </p:txBody>
        </p:sp>
        <p:sp>
          <p:nvSpPr>
            <p:cNvPr id="18" name="Ribbon 2">
              <a:extLst>
                <a:ext uri="{FF2B5EF4-FFF2-40B4-BE49-F238E27FC236}">
                  <a16:creationId xmlns="" xmlns:a16="http://schemas.microsoft.com/office/drawing/2014/main" id="{D2C8BBD1-1E47-4318-9F07-A8D59EE83738}"/>
                </a:ext>
              </a:extLst>
            </p:cNvPr>
            <p:cNvSpPr/>
            <p:nvPr/>
          </p:nvSpPr>
          <p:spPr>
            <a:xfrm>
              <a:off x="1179726" y="4506226"/>
              <a:ext cx="4498546" cy="1454229"/>
            </a:xfrm>
            <a:custGeom>
              <a:avLst/>
              <a:gdLst>
                <a:gd name="connsiteX0" fmla="*/ 0 w 6417453"/>
                <a:gd name="connsiteY0" fmla="*/ 0 h 2065022"/>
                <a:gd name="connsiteX1" fmla="*/ 6417453 w 6417453"/>
                <a:gd name="connsiteY1" fmla="*/ 0 h 2065022"/>
                <a:gd name="connsiteX2" fmla="*/ 6417453 w 6417453"/>
                <a:gd name="connsiteY2" fmla="*/ 2065022 h 2065022"/>
                <a:gd name="connsiteX3" fmla="*/ 0 w 6417453"/>
                <a:gd name="connsiteY3" fmla="*/ 2065022 h 2065022"/>
                <a:gd name="connsiteX4" fmla="*/ 0 w 6417453"/>
                <a:gd name="connsiteY4" fmla="*/ 0 h 2065022"/>
                <a:gd name="connsiteX0" fmla="*/ 247650 w 6417453"/>
                <a:gd name="connsiteY0" fmla="*/ 9525 h 2065022"/>
                <a:gd name="connsiteX1" fmla="*/ 6417453 w 6417453"/>
                <a:gd name="connsiteY1" fmla="*/ 0 h 2065022"/>
                <a:gd name="connsiteX2" fmla="*/ 6417453 w 6417453"/>
                <a:gd name="connsiteY2" fmla="*/ 2065022 h 2065022"/>
                <a:gd name="connsiteX3" fmla="*/ 0 w 6417453"/>
                <a:gd name="connsiteY3" fmla="*/ 2065022 h 2065022"/>
                <a:gd name="connsiteX4" fmla="*/ 247650 w 6417453"/>
                <a:gd name="connsiteY4" fmla="*/ 9525 h 2065022"/>
                <a:gd name="connsiteX0" fmla="*/ 247650 w 6417453"/>
                <a:gd name="connsiteY0" fmla="*/ 19050 h 2074547"/>
                <a:gd name="connsiteX1" fmla="*/ 6160278 w 6417453"/>
                <a:gd name="connsiteY1" fmla="*/ 0 h 2074547"/>
                <a:gd name="connsiteX2" fmla="*/ 6417453 w 6417453"/>
                <a:gd name="connsiteY2" fmla="*/ 2074547 h 2074547"/>
                <a:gd name="connsiteX3" fmla="*/ 0 w 6417453"/>
                <a:gd name="connsiteY3" fmla="*/ 2074547 h 2074547"/>
                <a:gd name="connsiteX4" fmla="*/ 247650 w 6417453"/>
                <a:gd name="connsiteY4" fmla="*/ 19050 h 2074547"/>
                <a:gd name="connsiteX0" fmla="*/ 247650 w 6417453"/>
                <a:gd name="connsiteY0" fmla="*/ 19050 h 2074547"/>
                <a:gd name="connsiteX1" fmla="*/ 3122522 w 6417453"/>
                <a:gd name="connsiteY1" fmla="*/ 254479 h 2074547"/>
                <a:gd name="connsiteX2" fmla="*/ 6160278 w 6417453"/>
                <a:gd name="connsiteY2" fmla="*/ 0 h 2074547"/>
                <a:gd name="connsiteX3" fmla="*/ 6417453 w 6417453"/>
                <a:gd name="connsiteY3" fmla="*/ 2074547 h 2074547"/>
                <a:gd name="connsiteX4" fmla="*/ 0 w 6417453"/>
                <a:gd name="connsiteY4" fmla="*/ 2074547 h 2074547"/>
                <a:gd name="connsiteX5" fmla="*/ 247650 w 6417453"/>
                <a:gd name="connsiteY5" fmla="*/ 19050 h 2074547"/>
                <a:gd name="connsiteX0" fmla="*/ 247650 w 6417453"/>
                <a:gd name="connsiteY0" fmla="*/ 19050 h 2074547"/>
                <a:gd name="connsiteX1" fmla="*/ 3122522 w 6417453"/>
                <a:gd name="connsiteY1" fmla="*/ 254479 h 2074547"/>
                <a:gd name="connsiteX2" fmla="*/ 6160278 w 6417453"/>
                <a:gd name="connsiteY2" fmla="*/ 0 h 2074547"/>
                <a:gd name="connsiteX3" fmla="*/ 6417453 w 6417453"/>
                <a:gd name="connsiteY3" fmla="*/ 2074547 h 2074547"/>
                <a:gd name="connsiteX4" fmla="*/ 3151097 w 6417453"/>
                <a:gd name="connsiteY4" fmla="*/ 1883254 h 2074547"/>
                <a:gd name="connsiteX5" fmla="*/ 0 w 6417453"/>
                <a:gd name="connsiteY5" fmla="*/ 2074547 h 2074547"/>
                <a:gd name="connsiteX6" fmla="*/ 247650 w 6417453"/>
                <a:gd name="connsiteY6" fmla="*/ 19050 h 2074547"/>
                <a:gd name="connsiteX0" fmla="*/ 247650 w 6417453"/>
                <a:gd name="connsiteY0" fmla="*/ 19050 h 2074547"/>
                <a:gd name="connsiteX1" fmla="*/ 3122522 w 6417453"/>
                <a:gd name="connsiteY1" fmla="*/ 254479 h 2074547"/>
                <a:gd name="connsiteX2" fmla="*/ 6160278 w 6417453"/>
                <a:gd name="connsiteY2" fmla="*/ 0 h 2074547"/>
                <a:gd name="connsiteX3" fmla="*/ 6417453 w 6417453"/>
                <a:gd name="connsiteY3" fmla="*/ 2074547 h 2074547"/>
                <a:gd name="connsiteX4" fmla="*/ 3151097 w 6417453"/>
                <a:gd name="connsiteY4" fmla="*/ 1883254 h 2074547"/>
                <a:gd name="connsiteX5" fmla="*/ 0 w 6417453"/>
                <a:gd name="connsiteY5" fmla="*/ 2074547 h 2074547"/>
                <a:gd name="connsiteX6" fmla="*/ 247650 w 6417453"/>
                <a:gd name="connsiteY6" fmla="*/ 19050 h 2074547"/>
                <a:gd name="connsiteX0" fmla="*/ 247650 w 6417453"/>
                <a:gd name="connsiteY0" fmla="*/ 19050 h 2074547"/>
                <a:gd name="connsiteX1" fmla="*/ 3122522 w 6417453"/>
                <a:gd name="connsiteY1" fmla="*/ 254479 h 2074547"/>
                <a:gd name="connsiteX2" fmla="*/ 6160278 w 6417453"/>
                <a:gd name="connsiteY2" fmla="*/ 0 h 2074547"/>
                <a:gd name="connsiteX3" fmla="*/ 6417453 w 6417453"/>
                <a:gd name="connsiteY3" fmla="*/ 2074547 h 2074547"/>
                <a:gd name="connsiteX4" fmla="*/ 3151097 w 6417453"/>
                <a:gd name="connsiteY4" fmla="*/ 1883254 h 2074547"/>
                <a:gd name="connsiteX5" fmla="*/ 0 w 6417453"/>
                <a:gd name="connsiteY5" fmla="*/ 2074547 h 2074547"/>
                <a:gd name="connsiteX6" fmla="*/ 247650 w 6417453"/>
                <a:gd name="connsiteY6" fmla="*/ 19050 h 2074547"/>
                <a:gd name="connsiteX0" fmla="*/ 247650 w 6417453"/>
                <a:gd name="connsiteY0" fmla="*/ 19050 h 2074547"/>
                <a:gd name="connsiteX1" fmla="*/ 3122522 w 6417453"/>
                <a:gd name="connsiteY1" fmla="*/ 254479 h 2074547"/>
                <a:gd name="connsiteX2" fmla="*/ 6160278 w 6417453"/>
                <a:gd name="connsiteY2" fmla="*/ 0 h 2074547"/>
                <a:gd name="connsiteX3" fmla="*/ 6417453 w 6417453"/>
                <a:gd name="connsiteY3" fmla="*/ 2074547 h 2074547"/>
                <a:gd name="connsiteX4" fmla="*/ 3151097 w 6417453"/>
                <a:gd name="connsiteY4" fmla="*/ 1883254 h 2074547"/>
                <a:gd name="connsiteX5" fmla="*/ 0 w 6417453"/>
                <a:gd name="connsiteY5" fmla="*/ 2074547 h 2074547"/>
                <a:gd name="connsiteX6" fmla="*/ 247650 w 6417453"/>
                <a:gd name="connsiteY6" fmla="*/ 19050 h 2074547"/>
                <a:gd name="connsiteX0" fmla="*/ 247650 w 6417453"/>
                <a:gd name="connsiteY0" fmla="*/ 19050 h 2074547"/>
                <a:gd name="connsiteX1" fmla="*/ 3122522 w 6417453"/>
                <a:gd name="connsiteY1" fmla="*/ 254479 h 2074547"/>
                <a:gd name="connsiteX2" fmla="*/ 6160278 w 6417453"/>
                <a:gd name="connsiteY2" fmla="*/ 0 h 2074547"/>
                <a:gd name="connsiteX3" fmla="*/ 6417453 w 6417453"/>
                <a:gd name="connsiteY3" fmla="*/ 2074547 h 2074547"/>
                <a:gd name="connsiteX4" fmla="*/ 3151097 w 6417453"/>
                <a:gd name="connsiteY4" fmla="*/ 1883254 h 2074547"/>
                <a:gd name="connsiteX5" fmla="*/ 0 w 6417453"/>
                <a:gd name="connsiteY5" fmla="*/ 2074547 h 2074547"/>
                <a:gd name="connsiteX6" fmla="*/ 247650 w 6417453"/>
                <a:gd name="connsiteY6" fmla="*/ 19050 h 2074547"/>
                <a:gd name="connsiteX0" fmla="*/ 247650 w 6417453"/>
                <a:gd name="connsiteY0" fmla="*/ 19050 h 2074547"/>
                <a:gd name="connsiteX1" fmla="*/ 3122522 w 6417453"/>
                <a:gd name="connsiteY1" fmla="*/ 254479 h 2074547"/>
                <a:gd name="connsiteX2" fmla="*/ 6160278 w 6417453"/>
                <a:gd name="connsiteY2" fmla="*/ 0 h 2074547"/>
                <a:gd name="connsiteX3" fmla="*/ 6417453 w 6417453"/>
                <a:gd name="connsiteY3" fmla="*/ 2074547 h 2074547"/>
                <a:gd name="connsiteX4" fmla="*/ 3151097 w 6417453"/>
                <a:gd name="connsiteY4" fmla="*/ 1883254 h 2074547"/>
                <a:gd name="connsiteX5" fmla="*/ 0 w 6417453"/>
                <a:gd name="connsiteY5" fmla="*/ 2074547 h 2074547"/>
                <a:gd name="connsiteX6" fmla="*/ 247650 w 6417453"/>
                <a:gd name="connsiteY6" fmla="*/ 19050 h 2074547"/>
                <a:gd name="connsiteX0" fmla="*/ 247650 w 6417453"/>
                <a:gd name="connsiteY0" fmla="*/ 19050 h 2074547"/>
                <a:gd name="connsiteX1" fmla="*/ 3122522 w 6417453"/>
                <a:gd name="connsiteY1" fmla="*/ 254479 h 2074547"/>
                <a:gd name="connsiteX2" fmla="*/ 6160278 w 6417453"/>
                <a:gd name="connsiteY2" fmla="*/ 0 h 2074547"/>
                <a:gd name="connsiteX3" fmla="*/ 6417453 w 6417453"/>
                <a:gd name="connsiteY3" fmla="*/ 2074547 h 2074547"/>
                <a:gd name="connsiteX4" fmla="*/ 3151097 w 6417453"/>
                <a:gd name="connsiteY4" fmla="*/ 1883254 h 2074547"/>
                <a:gd name="connsiteX5" fmla="*/ 0 w 6417453"/>
                <a:gd name="connsiteY5" fmla="*/ 2074547 h 2074547"/>
                <a:gd name="connsiteX6" fmla="*/ 247650 w 6417453"/>
                <a:gd name="connsiteY6" fmla="*/ 19050 h 2074547"/>
                <a:gd name="connsiteX0" fmla="*/ 247650 w 6417453"/>
                <a:gd name="connsiteY0" fmla="*/ 19050 h 2074547"/>
                <a:gd name="connsiteX1" fmla="*/ 3122522 w 6417453"/>
                <a:gd name="connsiteY1" fmla="*/ 254479 h 2074547"/>
                <a:gd name="connsiteX2" fmla="*/ 6160278 w 6417453"/>
                <a:gd name="connsiteY2" fmla="*/ 0 h 2074547"/>
                <a:gd name="connsiteX3" fmla="*/ 6417453 w 6417453"/>
                <a:gd name="connsiteY3" fmla="*/ 2074547 h 2074547"/>
                <a:gd name="connsiteX4" fmla="*/ 3151097 w 6417453"/>
                <a:gd name="connsiteY4" fmla="*/ 1883254 h 2074547"/>
                <a:gd name="connsiteX5" fmla="*/ 0 w 6417453"/>
                <a:gd name="connsiteY5" fmla="*/ 2074547 h 2074547"/>
                <a:gd name="connsiteX6" fmla="*/ 247650 w 6417453"/>
                <a:gd name="connsiteY6" fmla="*/ 19050 h 2074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17453" h="2074547">
                  <a:moveTo>
                    <a:pt x="247650" y="19050"/>
                  </a:moveTo>
                  <a:cubicBezTo>
                    <a:pt x="1158316" y="143563"/>
                    <a:pt x="2154706" y="229978"/>
                    <a:pt x="3122522" y="254479"/>
                  </a:cubicBezTo>
                  <a:cubicBezTo>
                    <a:pt x="4139869" y="231565"/>
                    <a:pt x="5147693" y="222938"/>
                    <a:pt x="6160278" y="0"/>
                  </a:cubicBezTo>
                  <a:lnTo>
                    <a:pt x="6417453" y="2074547"/>
                  </a:lnTo>
                  <a:cubicBezTo>
                    <a:pt x="5323905" y="1955220"/>
                    <a:pt x="4239882" y="1883518"/>
                    <a:pt x="3151097" y="1883254"/>
                  </a:cubicBezTo>
                  <a:cubicBezTo>
                    <a:pt x="2100731" y="1947018"/>
                    <a:pt x="1040841" y="1915533"/>
                    <a:pt x="0" y="2074547"/>
                  </a:cubicBezTo>
                  <a:lnTo>
                    <a:pt x="247650" y="19050"/>
                  </a:lnTo>
                  <a:close/>
                </a:path>
              </a:pathLst>
            </a:custGeom>
            <a:grpFill/>
            <a:ln w="1016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5"/>
            </a:p>
          </p:txBody>
        </p:sp>
        <p:sp>
          <p:nvSpPr>
            <p:cNvPr id="19" name="Ribbon 1" hidden="1">
              <a:extLst>
                <a:ext uri="{FF2B5EF4-FFF2-40B4-BE49-F238E27FC236}">
                  <a16:creationId xmlns="" xmlns:a16="http://schemas.microsoft.com/office/drawing/2014/main" id="{E64D15EE-E876-4A68-ADD2-45FAAE86D80C}"/>
                </a:ext>
              </a:extLst>
            </p:cNvPr>
            <p:cNvSpPr/>
            <p:nvPr/>
          </p:nvSpPr>
          <p:spPr>
            <a:xfrm>
              <a:off x="1179726" y="4667944"/>
              <a:ext cx="4450464" cy="1440047"/>
            </a:xfrm>
            <a:custGeom>
              <a:avLst/>
              <a:gdLst>
                <a:gd name="connsiteX0" fmla="*/ 0 w 4309881"/>
                <a:gd name="connsiteY0" fmla="*/ 0 h 1394558"/>
                <a:gd name="connsiteX1" fmla="*/ 4309881 w 4309881"/>
                <a:gd name="connsiteY1" fmla="*/ 0 h 1394558"/>
                <a:gd name="connsiteX2" fmla="*/ 4309881 w 4309881"/>
                <a:gd name="connsiteY2" fmla="*/ 1388948 h 1394558"/>
                <a:gd name="connsiteX3" fmla="*/ 4297005 w 4309881"/>
                <a:gd name="connsiteY3" fmla="*/ 1380133 h 1394558"/>
                <a:gd name="connsiteX4" fmla="*/ 2165351 w 4309881"/>
                <a:gd name="connsiteY4" fmla="*/ 1104076 h 1394558"/>
                <a:gd name="connsiteX5" fmla="*/ 33697 w 4309881"/>
                <a:gd name="connsiteY5" fmla="*/ 1380133 h 1394558"/>
                <a:gd name="connsiteX6" fmla="*/ 12627 w 4309881"/>
                <a:gd name="connsiteY6" fmla="*/ 1394558 h 1394558"/>
                <a:gd name="connsiteX7" fmla="*/ 0 w 4309881"/>
                <a:gd name="connsiteY7" fmla="*/ 1394558 h 1394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09881" h="1394558">
                  <a:moveTo>
                    <a:pt x="0" y="0"/>
                  </a:moveTo>
                  <a:lnTo>
                    <a:pt x="4309881" y="0"/>
                  </a:lnTo>
                  <a:lnTo>
                    <a:pt x="4309881" y="1388948"/>
                  </a:lnTo>
                  <a:lnTo>
                    <a:pt x="4297005" y="1380133"/>
                  </a:lnTo>
                  <a:cubicBezTo>
                    <a:pt x="4014408" y="1220200"/>
                    <a:pt x="3166920" y="1104076"/>
                    <a:pt x="2165351" y="1104076"/>
                  </a:cubicBezTo>
                  <a:cubicBezTo>
                    <a:pt x="1163782" y="1104076"/>
                    <a:pt x="316294" y="1220200"/>
                    <a:pt x="33697" y="1380133"/>
                  </a:cubicBezTo>
                  <a:lnTo>
                    <a:pt x="12627" y="1394558"/>
                  </a:lnTo>
                  <a:lnTo>
                    <a:pt x="0" y="1394558"/>
                  </a:lnTo>
                  <a:close/>
                </a:path>
              </a:pathLst>
            </a:custGeom>
            <a:grpFill/>
            <a:ln w="101600">
              <a:solidFill>
                <a:srgbClr val="00B0F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5"/>
            </a:p>
          </p:txBody>
        </p:sp>
      </p:grpSp>
      <p:sp>
        <p:nvSpPr>
          <p:cNvPr id="23" name="Nama Channel">
            <a:extLst>
              <a:ext uri="{FF2B5EF4-FFF2-40B4-BE49-F238E27FC236}">
                <a16:creationId xmlns="" xmlns:a16="http://schemas.microsoft.com/office/drawing/2014/main" id="{DE7ED934-D2D6-4428-94A5-DFA8232934FF}"/>
              </a:ext>
            </a:extLst>
          </p:cNvPr>
          <p:cNvSpPr/>
          <p:nvPr/>
        </p:nvSpPr>
        <p:spPr>
          <a:xfrm>
            <a:off x="1207435" y="3344123"/>
            <a:ext cx="4498547" cy="646567"/>
          </a:xfrm>
          <a:prstGeom prst="rect">
            <a:avLst/>
          </a:prstGeom>
          <a:noFill/>
        </p:spPr>
        <p:txBody>
          <a:bodyPr wrap="square" lIns="91673" tIns="45837" rIns="91673" bIns="45837">
            <a:spAutoFit/>
          </a:bodyPr>
          <a:lstStyle/>
          <a:p>
            <a:pPr algn="ctr"/>
            <a:r>
              <a:rPr lang="id-ID" sz="3600" dirty="0" smtClean="0">
                <a:ln w="0">
                  <a:noFill/>
                </a:ln>
                <a:solidFill>
                  <a:schemeClr val="bg1"/>
                </a:solidFill>
                <a:latin typeface="DigifaceWide" pitchFamily="2" charset="0"/>
              </a:rPr>
              <a:t>PORTAL UANG</a:t>
            </a:r>
            <a:endParaRPr lang="en-US" sz="3600" dirty="0">
              <a:ln w="0">
                <a:noFill/>
              </a:ln>
              <a:solidFill>
                <a:schemeClr val="bg1"/>
              </a:solidFill>
              <a:latin typeface="DigifaceWide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5540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4</Words>
  <Application>Microsoft Office PowerPoint</Application>
  <PresentationFormat>Custom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Jupri Maulana</dc:creator>
  <cp:lastModifiedBy>ANT</cp:lastModifiedBy>
  <cp:revision>39</cp:revision>
  <dcterms:created xsi:type="dcterms:W3CDTF">2019-01-11T18:55:14Z</dcterms:created>
  <dcterms:modified xsi:type="dcterms:W3CDTF">2020-08-04T06:58:31Z</dcterms:modified>
</cp:coreProperties>
</file>