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97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60B"/>
    <a:srgbClr val="F6C30A"/>
    <a:srgbClr val="FF575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132" autoAdjust="0"/>
    <p:restoredTop sz="94291" autoAdjust="0"/>
  </p:normalViewPr>
  <p:slideViewPr>
    <p:cSldViewPr snapToGrid="0">
      <p:cViewPr>
        <p:scale>
          <a:sx n="33" d="100"/>
          <a:sy n="33" d="100"/>
        </p:scale>
        <p:origin x="-1968" y="-8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5C378B57-4862-42B3-AF99-069D786E5E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9550" y="51420"/>
            <a:ext cx="11887200" cy="6444631"/>
          </a:xfrm>
          <a:custGeom>
            <a:avLst/>
            <a:gdLst>
              <a:gd name="connsiteX0" fmla="*/ 7854424 w 11887200"/>
              <a:gd name="connsiteY0" fmla="*/ 6213421 h 6444631"/>
              <a:gd name="connsiteX1" fmla="*/ 7854412 w 11887200"/>
              <a:gd name="connsiteY1" fmla="*/ 6213447 h 6444631"/>
              <a:gd name="connsiteX2" fmla="*/ 7853028 w 11887200"/>
              <a:gd name="connsiteY2" fmla="*/ 6214338 h 6444631"/>
              <a:gd name="connsiteX3" fmla="*/ 493969 w 11887200"/>
              <a:gd name="connsiteY3" fmla="*/ 340351 h 6444631"/>
              <a:gd name="connsiteX4" fmla="*/ 502413 w 11887200"/>
              <a:gd name="connsiteY4" fmla="*/ 349186 h 6444631"/>
              <a:gd name="connsiteX5" fmla="*/ 491207 w 11887200"/>
              <a:gd name="connsiteY5" fmla="*/ 349739 h 6444631"/>
              <a:gd name="connsiteX6" fmla="*/ 515405 w 11887200"/>
              <a:gd name="connsiteY6" fmla="*/ 259287 h 6444631"/>
              <a:gd name="connsiteX7" fmla="*/ 513541 w 11887200"/>
              <a:gd name="connsiteY7" fmla="*/ 273804 h 6444631"/>
              <a:gd name="connsiteX8" fmla="*/ 493969 w 11887200"/>
              <a:gd name="connsiteY8" fmla="*/ 340351 h 6444631"/>
              <a:gd name="connsiteX9" fmla="*/ 475243 w 11887200"/>
              <a:gd name="connsiteY9" fmla="*/ 320758 h 6444631"/>
              <a:gd name="connsiteX10" fmla="*/ 485432 w 11887200"/>
              <a:gd name="connsiteY10" fmla="*/ 266948 h 6444631"/>
              <a:gd name="connsiteX11" fmla="*/ 530503 w 11887200"/>
              <a:gd name="connsiteY11" fmla="*/ 216131 h 6444631"/>
              <a:gd name="connsiteX12" fmla="*/ 518007 w 11887200"/>
              <a:gd name="connsiteY12" fmla="*/ 258622 h 6444631"/>
              <a:gd name="connsiteX13" fmla="*/ 515405 w 11887200"/>
              <a:gd name="connsiteY13" fmla="*/ 259287 h 6444631"/>
              <a:gd name="connsiteX14" fmla="*/ 516689 w 11887200"/>
              <a:gd name="connsiteY14" fmla="*/ 249288 h 6444631"/>
              <a:gd name="connsiteX15" fmla="*/ 530503 w 11887200"/>
              <a:gd name="connsiteY15" fmla="*/ 216131 h 6444631"/>
              <a:gd name="connsiteX16" fmla="*/ 6759003 w 11887200"/>
              <a:gd name="connsiteY16" fmla="*/ 0 h 6444631"/>
              <a:gd name="connsiteX17" fmla="*/ 6916189 w 11887200"/>
              <a:gd name="connsiteY17" fmla="*/ 19648 h 6444631"/>
              <a:gd name="connsiteX18" fmla="*/ 6975134 w 11887200"/>
              <a:gd name="connsiteY18" fmla="*/ 39297 h 6444631"/>
              <a:gd name="connsiteX19" fmla="*/ 7014431 w 11887200"/>
              <a:gd name="connsiteY19" fmla="*/ 98241 h 6444631"/>
              <a:gd name="connsiteX20" fmla="*/ 7112672 w 11887200"/>
              <a:gd name="connsiteY20" fmla="*/ 137538 h 6444631"/>
              <a:gd name="connsiteX21" fmla="*/ 7191265 w 11887200"/>
              <a:gd name="connsiteY21" fmla="*/ 176834 h 6444631"/>
              <a:gd name="connsiteX22" fmla="*/ 7250210 w 11887200"/>
              <a:gd name="connsiteY22" fmla="*/ 196483 h 6444631"/>
              <a:gd name="connsiteX23" fmla="*/ 7309155 w 11887200"/>
              <a:gd name="connsiteY23" fmla="*/ 235779 h 6444631"/>
              <a:gd name="connsiteX24" fmla="*/ 7505637 w 11887200"/>
              <a:gd name="connsiteY24" fmla="*/ 275076 h 6444631"/>
              <a:gd name="connsiteX25" fmla="*/ 7820010 w 11887200"/>
              <a:gd name="connsiteY25" fmla="*/ 314372 h 6444631"/>
              <a:gd name="connsiteX26" fmla="*/ 8389809 w 11887200"/>
              <a:gd name="connsiteY26" fmla="*/ 373317 h 6444631"/>
              <a:gd name="connsiteX27" fmla="*/ 10000967 w 11887200"/>
              <a:gd name="connsiteY27" fmla="*/ 392965 h 6444631"/>
              <a:gd name="connsiteX28" fmla="*/ 10059911 w 11887200"/>
              <a:gd name="connsiteY28" fmla="*/ 432262 h 6444631"/>
              <a:gd name="connsiteX29" fmla="*/ 10079560 w 11887200"/>
              <a:gd name="connsiteY29" fmla="*/ 491207 h 6444631"/>
              <a:gd name="connsiteX30" fmla="*/ 10099208 w 11887200"/>
              <a:gd name="connsiteY30" fmla="*/ 569800 h 6444631"/>
              <a:gd name="connsiteX31" fmla="*/ 10118856 w 11887200"/>
              <a:gd name="connsiteY31" fmla="*/ 628745 h 6444631"/>
              <a:gd name="connsiteX32" fmla="*/ 10138504 w 11887200"/>
              <a:gd name="connsiteY32" fmla="*/ 707338 h 6444631"/>
              <a:gd name="connsiteX33" fmla="*/ 10177801 w 11887200"/>
              <a:gd name="connsiteY33" fmla="*/ 805579 h 6444631"/>
              <a:gd name="connsiteX34" fmla="*/ 10217098 w 11887200"/>
              <a:gd name="connsiteY34" fmla="*/ 1021710 h 6444631"/>
              <a:gd name="connsiteX35" fmla="*/ 10236746 w 11887200"/>
              <a:gd name="connsiteY35" fmla="*/ 1080655 h 6444631"/>
              <a:gd name="connsiteX36" fmla="*/ 10256394 w 11887200"/>
              <a:gd name="connsiteY36" fmla="*/ 1178896 h 6444631"/>
              <a:gd name="connsiteX37" fmla="*/ 10276042 w 11887200"/>
              <a:gd name="connsiteY37" fmla="*/ 1296786 h 6444631"/>
              <a:gd name="connsiteX38" fmla="*/ 10374284 w 11887200"/>
              <a:gd name="connsiteY38" fmla="*/ 1552213 h 6444631"/>
              <a:gd name="connsiteX39" fmla="*/ 10413580 w 11887200"/>
              <a:gd name="connsiteY39" fmla="*/ 1650454 h 6444631"/>
              <a:gd name="connsiteX40" fmla="*/ 10472525 w 11887200"/>
              <a:gd name="connsiteY40" fmla="*/ 1670103 h 6444631"/>
              <a:gd name="connsiteX41" fmla="*/ 10590415 w 11887200"/>
              <a:gd name="connsiteY41" fmla="*/ 1807641 h 6444631"/>
              <a:gd name="connsiteX42" fmla="*/ 10708304 w 11887200"/>
              <a:gd name="connsiteY42" fmla="*/ 1846937 h 6444631"/>
              <a:gd name="connsiteX43" fmla="*/ 10845842 w 11887200"/>
              <a:gd name="connsiteY43" fmla="*/ 1964827 h 6444631"/>
              <a:gd name="connsiteX44" fmla="*/ 11042325 w 11887200"/>
              <a:gd name="connsiteY44" fmla="*/ 2063068 h 6444631"/>
              <a:gd name="connsiteX45" fmla="*/ 11160214 w 11887200"/>
              <a:gd name="connsiteY45" fmla="*/ 2122013 h 6444631"/>
              <a:gd name="connsiteX46" fmla="*/ 11317400 w 11887200"/>
              <a:gd name="connsiteY46" fmla="*/ 2161310 h 6444631"/>
              <a:gd name="connsiteX47" fmla="*/ 11395993 w 11887200"/>
              <a:gd name="connsiteY47" fmla="*/ 2180958 h 6444631"/>
              <a:gd name="connsiteX48" fmla="*/ 11317400 w 11887200"/>
              <a:gd name="connsiteY48" fmla="*/ 2377440 h 6444631"/>
              <a:gd name="connsiteX49" fmla="*/ 11258456 w 11887200"/>
              <a:gd name="connsiteY49" fmla="*/ 2456033 h 6444631"/>
              <a:gd name="connsiteX50" fmla="*/ 11199511 w 11887200"/>
              <a:gd name="connsiteY50" fmla="*/ 2593571 h 6444631"/>
              <a:gd name="connsiteX51" fmla="*/ 11238807 w 11887200"/>
              <a:gd name="connsiteY51" fmla="*/ 2986536 h 6444631"/>
              <a:gd name="connsiteX52" fmla="*/ 11278104 w 11887200"/>
              <a:gd name="connsiteY52" fmla="*/ 3104426 h 6444631"/>
              <a:gd name="connsiteX53" fmla="*/ 11297752 w 11887200"/>
              <a:gd name="connsiteY53" fmla="*/ 3163371 h 6444631"/>
              <a:gd name="connsiteX54" fmla="*/ 11337049 w 11887200"/>
              <a:gd name="connsiteY54" fmla="*/ 3261612 h 6444631"/>
              <a:gd name="connsiteX55" fmla="*/ 11356697 w 11887200"/>
              <a:gd name="connsiteY55" fmla="*/ 3359853 h 6444631"/>
              <a:gd name="connsiteX56" fmla="*/ 11415642 w 11887200"/>
              <a:gd name="connsiteY56" fmla="*/ 3536688 h 6444631"/>
              <a:gd name="connsiteX57" fmla="*/ 11474586 w 11887200"/>
              <a:gd name="connsiteY57" fmla="*/ 3733171 h 6444631"/>
              <a:gd name="connsiteX58" fmla="*/ 11631773 w 11887200"/>
              <a:gd name="connsiteY58" fmla="*/ 4244026 h 6444631"/>
              <a:gd name="connsiteX59" fmla="*/ 11690717 w 11887200"/>
              <a:gd name="connsiteY59" fmla="*/ 4342267 h 6444631"/>
              <a:gd name="connsiteX60" fmla="*/ 11749662 w 11887200"/>
              <a:gd name="connsiteY60" fmla="*/ 4519101 h 6444631"/>
              <a:gd name="connsiteX61" fmla="*/ 11828255 w 11887200"/>
              <a:gd name="connsiteY61" fmla="*/ 4656639 h 6444631"/>
              <a:gd name="connsiteX62" fmla="*/ 11846001 w 11887200"/>
              <a:gd name="connsiteY62" fmla="*/ 4713247 h 6444631"/>
              <a:gd name="connsiteX63" fmla="*/ 11842452 w 11887200"/>
              <a:gd name="connsiteY63" fmla="*/ 4708495 h 6444631"/>
              <a:gd name="connsiteX64" fmla="*/ 11841918 w 11887200"/>
              <a:gd name="connsiteY64" fmla="*/ 4707722 h 6444631"/>
              <a:gd name="connsiteX65" fmla="*/ 11840508 w 11887200"/>
              <a:gd name="connsiteY65" fmla="*/ 4705891 h 6444631"/>
              <a:gd name="connsiteX66" fmla="*/ 11842452 w 11887200"/>
              <a:gd name="connsiteY66" fmla="*/ 4708495 h 6444631"/>
              <a:gd name="connsiteX67" fmla="*/ 11855670 w 11887200"/>
              <a:gd name="connsiteY67" fmla="*/ 4727636 h 6444631"/>
              <a:gd name="connsiteX68" fmla="*/ 11887200 w 11887200"/>
              <a:gd name="connsiteY68" fmla="*/ 4774529 h 6444631"/>
              <a:gd name="connsiteX69" fmla="*/ 11867552 w 11887200"/>
              <a:gd name="connsiteY69" fmla="*/ 5108549 h 6444631"/>
              <a:gd name="connsiteX70" fmla="*/ 11788959 w 11887200"/>
              <a:gd name="connsiteY70" fmla="*/ 5246087 h 6444631"/>
              <a:gd name="connsiteX71" fmla="*/ 11710366 w 11887200"/>
              <a:gd name="connsiteY71" fmla="*/ 5363977 h 6444631"/>
              <a:gd name="connsiteX72" fmla="*/ 11690717 w 11887200"/>
              <a:gd name="connsiteY72" fmla="*/ 5422921 h 6444631"/>
              <a:gd name="connsiteX73" fmla="*/ 11612124 w 11887200"/>
              <a:gd name="connsiteY73" fmla="*/ 5521163 h 6444631"/>
              <a:gd name="connsiteX74" fmla="*/ 11415642 w 11887200"/>
              <a:gd name="connsiteY74" fmla="*/ 5678349 h 6444631"/>
              <a:gd name="connsiteX75" fmla="*/ 11356697 w 11887200"/>
              <a:gd name="connsiteY75" fmla="*/ 5697997 h 6444631"/>
              <a:gd name="connsiteX76" fmla="*/ 11003028 w 11887200"/>
              <a:gd name="connsiteY76" fmla="*/ 5717645 h 6444631"/>
              <a:gd name="connsiteX77" fmla="*/ 10708304 w 11887200"/>
              <a:gd name="connsiteY77" fmla="*/ 5737294 h 6444631"/>
              <a:gd name="connsiteX78" fmla="*/ 10531470 w 11887200"/>
              <a:gd name="connsiteY78" fmla="*/ 5717645 h 6444631"/>
              <a:gd name="connsiteX79" fmla="*/ 10472525 w 11887200"/>
              <a:gd name="connsiteY79" fmla="*/ 5678349 h 6444631"/>
              <a:gd name="connsiteX80" fmla="*/ 10315339 w 11887200"/>
              <a:gd name="connsiteY80" fmla="*/ 5639052 h 6444631"/>
              <a:gd name="connsiteX81" fmla="*/ 10197449 w 11887200"/>
              <a:gd name="connsiteY81" fmla="*/ 5658701 h 6444631"/>
              <a:gd name="connsiteX82" fmla="*/ 10138504 w 11887200"/>
              <a:gd name="connsiteY82" fmla="*/ 5756942 h 6444631"/>
              <a:gd name="connsiteX83" fmla="*/ 10079560 w 11887200"/>
              <a:gd name="connsiteY83" fmla="*/ 5874832 h 6444631"/>
              <a:gd name="connsiteX84" fmla="*/ 10059911 w 11887200"/>
              <a:gd name="connsiteY84" fmla="*/ 5933776 h 6444631"/>
              <a:gd name="connsiteX85" fmla="*/ 10000967 w 11887200"/>
              <a:gd name="connsiteY85" fmla="*/ 5992721 h 6444631"/>
              <a:gd name="connsiteX86" fmla="*/ 9961670 w 11887200"/>
              <a:gd name="connsiteY86" fmla="*/ 6051666 h 6444631"/>
              <a:gd name="connsiteX87" fmla="*/ 9765187 w 11887200"/>
              <a:gd name="connsiteY87" fmla="*/ 6208852 h 6444631"/>
              <a:gd name="connsiteX88" fmla="*/ 9608001 w 11887200"/>
              <a:gd name="connsiteY88" fmla="*/ 6248149 h 6444631"/>
              <a:gd name="connsiteX89" fmla="*/ 9136443 w 11887200"/>
              <a:gd name="connsiteY89" fmla="*/ 6169556 h 6444631"/>
              <a:gd name="connsiteX90" fmla="*/ 9097146 w 11887200"/>
              <a:gd name="connsiteY90" fmla="*/ 6110611 h 6444631"/>
              <a:gd name="connsiteX91" fmla="*/ 9018553 w 11887200"/>
              <a:gd name="connsiteY91" fmla="*/ 6012369 h 6444631"/>
              <a:gd name="connsiteX92" fmla="*/ 8841719 w 11887200"/>
              <a:gd name="connsiteY92" fmla="*/ 5874832 h 6444631"/>
              <a:gd name="connsiteX93" fmla="*/ 8448754 w 11887200"/>
              <a:gd name="connsiteY93" fmla="*/ 5933776 h 6444631"/>
              <a:gd name="connsiteX94" fmla="*/ 8389809 w 11887200"/>
              <a:gd name="connsiteY94" fmla="*/ 5973073 h 6444631"/>
              <a:gd name="connsiteX95" fmla="*/ 8291568 w 11887200"/>
              <a:gd name="connsiteY95" fmla="*/ 6012369 h 6444631"/>
              <a:gd name="connsiteX96" fmla="*/ 8232623 w 11887200"/>
              <a:gd name="connsiteY96" fmla="*/ 6051666 h 6444631"/>
              <a:gd name="connsiteX97" fmla="*/ 8114733 w 11887200"/>
              <a:gd name="connsiteY97" fmla="*/ 6090962 h 6444631"/>
              <a:gd name="connsiteX98" fmla="*/ 7957547 w 11887200"/>
              <a:gd name="connsiteY98" fmla="*/ 6149907 h 6444631"/>
              <a:gd name="connsiteX99" fmla="*/ 7863738 w 11887200"/>
              <a:gd name="connsiteY99" fmla="*/ 6207307 h 6444631"/>
              <a:gd name="connsiteX100" fmla="*/ 7854424 w 11887200"/>
              <a:gd name="connsiteY100" fmla="*/ 6213421 h 6444631"/>
              <a:gd name="connsiteX101" fmla="*/ 7857357 w 11887200"/>
              <a:gd name="connsiteY101" fmla="*/ 6207466 h 6444631"/>
              <a:gd name="connsiteX102" fmla="*/ 7800361 w 11887200"/>
              <a:gd name="connsiteY102" fmla="*/ 6228500 h 6444631"/>
              <a:gd name="connsiteX103" fmla="*/ 7721768 w 11887200"/>
              <a:gd name="connsiteY103" fmla="*/ 6267797 h 6444631"/>
              <a:gd name="connsiteX104" fmla="*/ 7544934 w 11887200"/>
              <a:gd name="connsiteY104" fmla="*/ 6307093 h 6444631"/>
              <a:gd name="connsiteX105" fmla="*/ 7210913 w 11887200"/>
              <a:gd name="connsiteY105" fmla="*/ 6326742 h 6444631"/>
              <a:gd name="connsiteX106" fmla="*/ 6405334 w 11887200"/>
              <a:gd name="connsiteY106" fmla="*/ 6366038 h 6444631"/>
              <a:gd name="connsiteX107" fmla="*/ 6090962 w 11887200"/>
              <a:gd name="connsiteY107" fmla="*/ 6405335 h 6444631"/>
              <a:gd name="connsiteX108" fmla="*/ 6032017 w 11887200"/>
              <a:gd name="connsiteY108" fmla="*/ 6424983 h 6444631"/>
              <a:gd name="connsiteX109" fmla="*/ 5540812 w 11887200"/>
              <a:gd name="connsiteY109" fmla="*/ 6444631 h 6444631"/>
              <a:gd name="connsiteX110" fmla="*/ 5521163 w 11887200"/>
              <a:gd name="connsiteY110" fmla="*/ 6366038 h 6444631"/>
              <a:gd name="connsiteX111" fmla="*/ 5501514 w 11887200"/>
              <a:gd name="connsiteY111" fmla="*/ 6307093 h 6444631"/>
              <a:gd name="connsiteX112" fmla="*/ 5462219 w 11887200"/>
              <a:gd name="connsiteY112" fmla="*/ 6130259 h 6444631"/>
              <a:gd name="connsiteX113" fmla="*/ 5403274 w 11887200"/>
              <a:gd name="connsiteY113" fmla="*/ 6071314 h 6444631"/>
              <a:gd name="connsiteX114" fmla="*/ 5344328 w 11887200"/>
              <a:gd name="connsiteY114" fmla="*/ 5992721 h 6444631"/>
              <a:gd name="connsiteX115" fmla="*/ 5226439 w 11887200"/>
              <a:gd name="connsiteY115" fmla="*/ 5914128 h 6444631"/>
              <a:gd name="connsiteX116" fmla="*/ 5108550 w 11887200"/>
              <a:gd name="connsiteY116" fmla="*/ 5835535 h 6444631"/>
              <a:gd name="connsiteX117" fmla="*/ 5049605 w 11887200"/>
              <a:gd name="connsiteY117" fmla="*/ 5776590 h 6444631"/>
              <a:gd name="connsiteX118" fmla="*/ 4892419 w 11887200"/>
              <a:gd name="connsiteY118" fmla="*/ 5855183 h 6444631"/>
              <a:gd name="connsiteX119" fmla="*/ 4813825 w 11887200"/>
              <a:gd name="connsiteY119" fmla="*/ 5874832 h 6444631"/>
              <a:gd name="connsiteX120" fmla="*/ 4754881 w 11887200"/>
              <a:gd name="connsiteY120" fmla="*/ 5894480 h 6444631"/>
              <a:gd name="connsiteX121" fmla="*/ 4656640 w 11887200"/>
              <a:gd name="connsiteY121" fmla="*/ 5933776 h 6444631"/>
              <a:gd name="connsiteX122" fmla="*/ 4558398 w 11887200"/>
              <a:gd name="connsiteY122" fmla="*/ 5953425 h 6444631"/>
              <a:gd name="connsiteX123" fmla="*/ 4401212 w 11887200"/>
              <a:gd name="connsiteY123" fmla="*/ 6012369 h 6444631"/>
              <a:gd name="connsiteX124" fmla="*/ 4244027 w 11887200"/>
              <a:gd name="connsiteY124" fmla="*/ 6071314 h 6444631"/>
              <a:gd name="connsiteX125" fmla="*/ 4047543 w 11887200"/>
              <a:gd name="connsiteY125" fmla="*/ 6130259 h 6444631"/>
              <a:gd name="connsiteX126" fmla="*/ 3890356 w 11887200"/>
              <a:gd name="connsiteY126" fmla="*/ 6208852 h 6444631"/>
              <a:gd name="connsiteX127" fmla="*/ 3792115 w 11887200"/>
              <a:gd name="connsiteY127" fmla="*/ 6228500 h 6444631"/>
              <a:gd name="connsiteX128" fmla="*/ 3713522 w 11887200"/>
              <a:gd name="connsiteY128" fmla="*/ 6248149 h 6444631"/>
              <a:gd name="connsiteX129" fmla="*/ 3654578 w 11887200"/>
              <a:gd name="connsiteY129" fmla="*/ 6267797 h 6444631"/>
              <a:gd name="connsiteX130" fmla="*/ 3320557 w 11887200"/>
              <a:gd name="connsiteY130" fmla="*/ 6287445 h 6444631"/>
              <a:gd name="connsiteX131" fmla="*/ 3261612 w 11887200"/>
              <a:gd name="connsiteY131" fmla="*/ 6307093 h 6444631"/>
              <a:gd name="connsiteX132" fmla="*/ 2672164 w 11887200"/>
              <a:gd name="connsiteY132" fmla="*/ 6287445 h 6444631"/>
              <a:gd name="connsiteX133" fmla="*/ 2593571 w 11887200"/>
              <a:gd name="connsiteY133" fmla="*/ 6267797 h 6444631"/>
              <a:gd name="connsiteX134" fmla="*/ 2456033 w 11887200"/>
              <a:gd name="connsiteY134" fmla="*/ 6208852 h 6444631"/>
              <a:gd name="connsiteX135" fmla="*/ 2397089 w 11887200"/>
              <a:gd name="connsiteY135" fmla="*/ 6189204 h 6444631"/>
              <a:gd name="connsiteX136" fmla="*/ 2259551 w 11887200"/>
              <a:gd name="connsiteY136" fmla="*/ 6130259 h 6444631"/>
              <a:gd name="connsiteX137" fmla="*/ 2200606 w 11887200"/>
              <a:gd name="connsiteY137" fmla="*/ 5894480 h 6444631"/>
              <a:gd name="connsiteX138" fmla="*/ 2161309 w 11887200"/>
              <a:gd name="connsiteY138" fmla="*/ 5756942 h 6444631"/>
              <a:gd name="connsiteX139" fmla="*/ 1984475 w 11887200"/>
              <a:gd name="connsiteY139" fmla="*/ 5580108 h 6444631"/>
              <a:gd name="connsiteX140" fmla="*/ 1866585 w 11887200"/>
              <a:gd name="connsiteY140" fmla="*/ 5501515 h 6444631"/>
              <a:gd name="connsiteX141" fmla="*/ 1748696 w 11887200"/>
              <a:gd name="connsiteY141" fmla="*/ 5462218 h 6444631"/>
              <a:gd name="connsiteX142" fmla="*/ 1434324 w 11887200"/>
              <a:gd name="connsiteY142" fmla="*/ 5422921 h 6444631"/>
              <a:gd name="connsiteX143" fmla="*/ 1355730 w 11887200"/>
              <a:gd name="connsiteY143" fmla="*/ 5403273 h 6444631"/>
              <a:gd name="connsiteX144" fmla="*/ 1296786 w 11887200"/>
              <a:gd name="connsiteY144" fmla="*/ 5383625 h 6444631"/>
              <a:gd name="connsiteX145" fmla="*/ 1178896 w 11887200"/>
              <a:gd name="connsiteY145" fmla="*/ 5363977 h 6444631"/>
              <a:gd name="connsiteX146" fmla="*/ 982413 w 11887200"/>
              <a:gd name="connsiteY146" fmla="*/ 5324680 h 6444631"/>
              <a:gd name="connsiteX147" fmla="*/ 864524 w 11887200"/>
              <a:gd name="connsiteY147" fmla="*/ 5305032 h 6444631"/>
              <a:gd name="connsiteX148" fmla="*/ 668041 w 11887200"/>
              <a:gd name="connsiteY148" fmla="*/ 5226439 h 6444631"/>
              <a:gd name="connsiteX149" fmla="*/ 609096 w 11887200"/>
              <a:gd name="connsiteY149" fmla="*/ 5206791 h 6444631"/>
              <a:gd name="connsiteX150" fmla="*/ 550152 w 11887200"/>
              <a:gd name="connsiteY150" fmla="*/ 5167494 h 6444631"/>
              <a:gd name="connsiteX151" fmla="*/ 471559 w 11887200"/>
              <a:gd name="connsiteY151" fmla="*/ 5147846 h 6444631"/>
              <a:gd name="connsiteX152" fmla="*/ 412614 w 11887200"/>
              <a:gd name="connsiteY152" fmla="*/ 5128197 h 6444631"/>
              <a:gd name="connsiteX153" fmla="*/ 334021 w 11887200"/>
              <a:gd name="connsiteY153" fmla="*/ 5678349 h 6444631"/>
              <a:gd name="connsiteX154" fmla="*/ 294724 w 11887200"/>
              <a:gd name="connsiteY154" fmla="*/ 5619404 h 6444631"/>
              <a:gd name="connsiteX155" fmla="*/ 275076 w 11887200"/>
              <a:gd name="connsiteY155" fmla="*/ 5560459 h 6444631"/>
              <a:gd name="connsiteX156" fmla="*/ 235779 w 11887200"/>
              <a:gd name="connsiteY156" fmla="*/ 5344328 h 6444631"/>
              <a:gd name="connsiteX157" fmla="*/ 196483 w 11887200"/>
              <a:gd name="connsiteY157" fmla="*/ 5206791 h 6444631"/>
              <a:gd name="connsiteX158" fmla="*/ 176834 w 11887200"/>
              <a:gd name="connsiteY158" fmla="*/ 4617343 h 6444631"/>
              <a:gd name="connsiteX159" fmla="*/ 157186 w 11887200"/>
              <a:gd name="connsiteY159" fmla="*/ 4519101 h 6444631"/>
              <a:gd name="connsiteX160" fmla="*/ 176834 w 11887200"/>
              <a:gd name="connsiteY160" fmla="*/ 4047543 h 6444631"/>
              <a:gd name="connsiteX161" fmla="*/ 196483 w 11887200"/>
              <a:gd name="connsiteY161" fmla="*/ 3949301 h 6444631"/>
              <a:gd name="connsiteX162" fmla="*/ 235779 w 11887200"/>
              <a:gd name="connsiteY162" fmla="*/ 3831412 h 6444631"/>
              <a:gd name="connsiteX163" fmla="*/ 235779 w 11887200"/>
              <a:gd name="connsiteY163" fmla="*/ 3379502 h 6444631"/>
              <a:gd name="connsiteX164" fmla="*/ 196483 w 11887200"/>
              <a:gd name="connsiteY164" fmla="*/ 3320557 h 6444631"/>
              <a:gd name="connsiteX165" fmla="*/ 157186 w 11887200"/>
              <a:gd name="connsiteY165" fmla="*/ 3241964 h 6444631"/>
              <a:gd name="connsiteX166" fmla="*/ 98242 w 11887200"/>
              <a:gd name="connsiteY166" fmla="*/ 3202667 h 6444631"/>
              <a:gd name="connsiteX167" fmla="*/ 0 w 11887200"/>
              <a:gd name="connsiteY167" fmla="*/ 3084778 h 6444631"/>
              <a:gd name="connsiteX168" fmla="*/ 19648 w 11887200"/>
              <a:gd name="connsiteY168" fmla="*/ 2868647 h 6444631"/>
              <a:gd name="connsiteX169" fmla="*/ 58945 w 11887200"/>
              <a:gd name="connsiteY169" fmla="*/ 2809702 h 6444631"/>
              <a:gd name="connsiteX170" fmla="*/ 117890 w 11887200"/>
              <a:gd name="connsiteY170" fmla="*/ 2731109 h 6444631"/>
              <a:gd name="connsiteX171" fmla="*/ 294724 w 11887200"/>
              <a:gd name="connsiteY171" fmla="*/ 2534626 h 6444631"/>
              <a:gd name="connsiteX172" fmla="*/ 491207 w 11887200"/>
              <a:gd name="connsiteY172" fmla="*/ 2377440 h 6444631"/>
              <a:gd name="connsiteX173" fmla="*/ 530503 w 11887200"/>
              <a:gd name="connsiteY173" fmla="*/ 2318495 h 6444631"/>
              <a:gd name="connsiteX174" fmla="*/ 510855 w 11887200"/>
              <a:gd name="connsiteY174" fmla="*/ 2063068 h 6444631"/>
              <a:gd name="connsiteX175" fmla="*/ 471559 w 11887200"/>
              <a:gd name="connsiteY175" fmla="*/ 1886234 h 6444631"/>
              <a:gd name="connsiteX176" fmla="*/ 432262 w 11887200"/>
              <a:gd name="connsiteY176" fmla="*/ 1729048 h 6444631"/>
              <a:gd name="connsiteX177" fmla="*/ 412614 w 11887200"/>
              <a:gd name="connsiteY177" fmla="*/ 1512917 h 6444631"/>
              <a:gd name="connsiteX178" fmla="*/ 392965 w 11887200"/>
              <a:gd name="connsiteY178" fmla="*/ 1434323 h 6444631"/>
              <a:gd name="connsiteX179" fmla="*/ 353669 w 11887200"/>
              <a:gd name="connsiteY179" fmla="*/ 1198544 h 6444631"/>
              <a:gd name="connsiteX180" fmla="*/ 628745 w 11887200"/>
              <a:gd name="connsiteY180" fmla="*/ 1159248 h 6444631"/>
              <a:gd name="connsiteX181" fmla="*/ 805579 w 11887200"/>
              <a:gd name="connsiteY181" fmla="*/ 1119951 h 6444631"/>
              <a:gd name="connsiteX182" fmla="*/ 785931 w 11887200"/>
              <a:gd name="connsiteY182" fmla="*/ 943117 h 6444631"/>
              <a:gd name="connsiteX183" fmla="*/ 746634 w 11887200"/>
              <a:gd name="connsiteY183" fmla="*/ 864524 h 6444631"/>
              <a:gd name="connsiteX184" fmla="*/ 687689 w 11887200"/>
              <a:gd name="connsiteY184" fmla="*/ 687689 h 6444631"/>
              <a:gd name="connsiteX185" fmla="*/ 648393 w 11887200"/>
              <a:gd name="connsiteY185" fmla="*/ 609096 h 6444631"/>
              <a:gd name="connsiteX186" fmla="*/ 628745 w 11887200"/>
              <a:gd name="connsiteY186" fmla="*/ 550152 h 6444631"/>
              <a:gd name="connsiteX187" fmla="*/ 609096 w 11887200"/>
              <a:gd name="connsiteY187" fmla="*/ 471559 h 6444631"/>
              <a:gd name="connsiteX188" fmla="*/ 569800 w 11887200"/>
              <a:gd name="connsiteY188" fmla="*/ 412614 h 6444631"/>
              <a:gd name="connsiteX189" fmla="*/ 552055 w 11887200"/>
              <a:gd name="connsiteY189" fmla="*/ 356006 h 6444631"/>
              <a:gd name="connsiteX190" fmla="*/ 555603 w 11887200"/>
              <a:gd name="connsiteY190" fmla="*/ 360758 h 6444631"/>
              <a:gd name="connsiteX191" fmla="*/ 556137 w 11887200"/>
              <a:gd name="connsiteY191" fmla="*/ 361531 h 6444631"/>
              <a:gd name="connsiteX192" fmla="*/ 557548 w 11887200"/>
              <a:gd name="connsiteY192" fmla="*/ 363363 h 6444631"/>
              <a:gd name="connsiteX193" fmla="*/ 555603 w 11887200"/>
              <a:gd name="connsiteY193" fmla="*/ 360758 h 6444631"/>
              <a:gd name="connsiteX194" fmla="*/ 542385 w 11887200"/>
              <a:gd name="connsiteY194" fmla="*/ 341617 h 6444631"/>
              <a:gd name="connsiteX195" fmla="*/ 510855 w 11887200"/>
              <a:gd name="connsiteY195" fmla="*/ 294724 h 6444631"/>
              <a:gd name="connsiteX196" fmla="*/ 513541 w 11887200"/>
              <a:gd name="connsiteY196" fmla="*/ 273804 h 6444631"/>
              <a:gd name="connsiteX197" fmla="*/ 518007 w 11887200"/>
              <a:gd name="connsiteY197" fmla="*/ 258622 h 6444631"/>
              <a:gd name="connsiteX198" fmla="*/ 530503 w 11887200"/>
              <a:gd name="connsiteY198" fmla="*/ 255428 h 6444631"/>
              <a:gd name="connsiteX199" fmla="*/ 1453972 w 11887200"/>
              <a:gd name="connsiteY199" fmla="*/ 216131 h 6444631"/>
              <a:gd name="connsiteX200" fmla="*/ 1611158 w 11887200"/>
              <a:gd name="connsiteY200" fmla="*/ 176834 h 6444631"/>
              <a:gd name="connsiteX201" fmla="*/ 1787992 w 11887200"/>
              <a:gd name="connsiteY201" fmla="*/ 137538 h 6444631"/>
              <a:gd name="connsiteX202" fmla="*/ 1846937 w 11887200"/>
              <a:gd name="connsiteY202" fmla="*/ 117890 h 6444631"/>
              <a:gd name="connsiteX203" fmla="*/ 2043420 w 11887200"/>
              <a:gd name="connsiteY203" fmla="*/ 137538 h 6444631"/>
              <a:gd name="connsiteX204" fmla="*/ 2102365 w 11887200"/>
              <a:gd name="connsiteY204" fmla="*/ 176834 h 6444631"/>
              <a:gd name="connsiteX205" fmla="*/ 2180958 w 11887200"/>
              <a:gd name="connsiteY205" fmla="*/ 255428 h 6444631"/>
              <a:gd name="connsiteX206" fmla="*/ 2239903 w 11887200"/>
              <a:gd name="connsiteY206" fmla="*/ 353669 h 6444631"/>
              <a:gd name="connsiteX207" fmla="*/ 2298847 w 11887200"/>
              <a:gd name="connsiteY207" fmla="*/ 432262 h 6444631"/>
              <a:gd name="connsiteX208" fmla="*/ 2318495 w 11887200"/>
              <a:gd name="connsiteY208" fmla="*/ 510855 h 6444631"/>
              <a:gd name="connsiteX209" fmla="*/ 2377440 w 11887200"/>
              <a:gd name="connsiteY209" fmla="*/ 589448 h 6444631"/>
              <a:gd name="connsiteX210" fmla="*/ 2416737 w 11887200"/>
              <a:gd name="connsiteY210" fmla="*/ 648393 h 6444631"/>
              <a:gd name="connsiteX211" fmla="*/ 2436385 w 11887200"/>
              <a:gd name="connsiteY211" fmla="*/ 707338 h 6444631"/>
              <a:gd name="connsiteX212" fmla="*/ 2495330 w 11887200"/>
              <a:gd name="connsiteY212" fmla="*/ 766282 h 6444631"/>
              <a:gd name="connsiteX213" fmla="*/ 2534626 w 11887200"/>
              <a:gd name="connsiteY213" fmla="*/ 825227 h 6444631"/>
              <a:gd name="connsiteX214" fmla="*/ 2652516 w 11887200"/>
              <a:gd name="connsiteY214" fmla="*/ 884172 h 6444631"/>
              <a:gd name="connsiteX215" fmla="*/ 2731109 w 11887200"/>
              <a:gd name="connsiteY215" fmla="*/ 903820 h 6444631"/>
              <a:gd name="connsiteX216" fmla="*/ 2888295 w 11887200"/>
              <a:gd name="connsiteY216" fmla="*/ 884172 h 6444631"/>
              <a:gd name="connsiteX217" fmla="*/ 3045481 w 11887200"/>
              <a:gd name="connsiteY217" fmla="*/ 766282 h 6444631"/>
              <a:gd name="connsiteX218" fmla="*/ 3104426 w 11887200"/>
              <a:gd name="connsiteY218" fmla="*/ 726986 h 6444631"/>
              <a:gd name="connsiteX219" fmla="*/ 3143723 w 11887200"/>
              <a:gd name="connsiteY219" fmla="*/ 668041 h 6444631"/>
              <a:gd name="connsiteX220" fmla="*/ 3222316 w 11887200"/>
              <a:gd name="connsiteY220" fmla="*/ 609096 h 6444631"/>
              <a:gd name="connsiteX221" fmla="*/ 3359854 w 11887200"/>
              <a:gd name="connsiteY221" fmla="*/ 530503 h 6444631"/>
              <a:gd name="connsiteX222" fmla="*/ 3418798 w 11887200"/>
              <a:gd name="connsiteY222" fmla="*/ 510855 h 6444631"/>
              <a:gd name="connsiteX223" fmla="*/ 3477743 w 11887200"/>
              <a:gd name="connsiteY223" fmla="*/ 471559 h 6444631"/>
              <a:gd name="connsiteX224" fmla="*/ 3556336 w 11887200"/>
              <a:gd name="connsiteY224" fmla="*/ 432262 h 6444631"/>
              <a:gd name="connsiteX225" fmla="*/ 3693874 w 11887200"/>
              <a:gd name="connsiteY225" fmla="*/ 334021 h 6444631"/>
              <a:gd name="connsiteX226" fmla="*/ 3752819 w 11887200"/>
              <a:gd name="connsiteY226" fmla="*/ 314372 h 6444631"/>
              <a:gd name="connsiteX227" fmla="*/ 3851060 w 11887200"/>
              <a:gd name="connsiteY227" fmla="*/ 275076 h 6444631"/>
              <a:gd name="connsiteX228" fmla="*/ 4322618 w 11887200"/>
              <a:gd name="connsiteY228" fmla="*/ 294724 h 6444631"/>
              <a:gd name="connsiteX229" fmla="*/ 4381564 w 11887200"/>
              <a:gd name="connsiteY229" fmla="*/ 314372 h 6444631"/>
              <a:gd name="connsiteX230" fmla="*/ 4519102 w 11887200"/>
              <a:gd name="connsiteY230" fmla="*/ 353669 h 6444631"/>
              <a:gd name="connsiteX231" fmla="*/ 4578046 w 11887200"/>
              <a:gd name="connsiteY231" fmla="*/ 392965 h 6444631"/>
              <a:gd name="connsiteX232" fmla="*/ 4656640 w 11887200"/>
              <a:gd name="connsiteY232" fmla="*/ 432262 h 6444631"/>
              <a:gd name="connsiteX233" fmla="*/ 4754881 w 11887200"/>
              <a:gd name="connsiteY233" fmla="*/ 491207 h 6444631"/>
              <a:gd name="connsiteX234" fmla="*/ 4912068 w 11887200"/>
              <a:gd name="connsiteY234" fmla="*/ 550152 h 6444631"/>
              <a:gd name="connsiteX235" fmla="*/ 5147847 w 11887200"/>
              <a:gd name="connsiteY235" fmla="*/ 589448 h 6444631"/>
              <a:gd name="connsiteX236" fmla="*/ 5501514 w 11887200"/>
              <a:gd name="connsiteY236" fmla="*/ 569800 h 6444631"/>
              <a:gd name="connsiteX237" fmla="*/ 5580108 w 11887200"/>
              <a:gd name="connsiteY237" fmla="*/ 510855 h 6444631"/>
              <a:gd name="connsiteX238" fmla="*/ 5639052 w 11887200"/>
              <a:gd name="connsiteY238" fmla="*/ 471559 h 6444631"/>
              <a:gd name="connsiteX239" fmla="*/ 5796238 w 11887200"/>
              <a:gd name="connsiteY239" fmla="*/ 373317 h 6444631"/>
              <a:gd name="connsiteX240" fmla="*/ 5855184 w 11887200"/>
              <a:gd name="connsiteY240" fmla="*/ 353669 h 6444631"/>
              <a:gd name="connsiteX241" fmla="*/ 5914128 w 11887200"/>
              <a:gd name="connsiteY241" fmla="*/ 314372 h 6444631"/>
              <a:gd name="connsiteX242" fmla="*/ 5973073 w 11887200"/>
              <a:gd name="connsiteY242" fmla="*/ 294724 h 6444631"/>
              <a:gd name="connsiteX243" fmla="*/ 6110610 w 11887200"/>
              <a:gd name="connsiteY243" fmla="*/ 216131 h 6444631"/>
              <a:gd name="connsiteX244" fmla="*/ 6267797 w 11887200"/>
              <a:gd name="connsiteY244" fmla="*/ 117890 h 6444631"/>
              <a:gd name="connsiteX245" fmla="*/ 6503576 w 11887200"/>
              <a:gd name="connsiteY245" fmla="*/ 39297 h 6444631"/>
              <a:gd name="connsiteX246" fmla="*/ 6759003 w 11887200"/>
              <a:gd name="connsiteY246" fmla="*/ 0 h 644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1887200" h="6444631">
                <a:moveTo>
                  <a:pt x="7854424" y="6213421"/>
                </a:moveTo>
                <a:lnTo>
                  <a:pt x="7854412" y="6213447"/>
                </a:lnTo>
                <a:cubicBezTo>
                  <a:pt x="7852937" y="6214521"/>
                  <a:pt x="7851975" y="6215090"/>
                  <a:pt x="7853028" y="6214338"/>
                </a:cubicBezTo>
                <a:close/>
                <a:moveTo>
                  <a:pt x="493969" y="340351"/>
                </a:moveTo>
                <a:lnTo>
                  <a:pt x="502413" y="349186"/>
                </a:lnTo>
                <a:cubicBezTo>
                  <a:pt x="508195" y="355061"/>
                  <a:pt x="507580" y="356289"/>
                  <a:pt x="491207" y="349739"/>
                </a:cubicBezTo>
                <a:close/>
                <a:moveTo>
                  <a:pt x="515405" y="259287"/>
                </a:moveTo>
                <a:lnTo>
                  <a:pt x="513541" y="273804"/>
                </a:lnTo>
                <a:lnTo>
                  <a:pt x="493969" y="340351"/>
                </a:lnTo>
                <a:lnTo>
                  <a:pt x="475243" y="320758"/>
                </a:lnTo>
                <a:cubicBezTo>
                  <a:pt x="461428" y="302706"/>
                  <a:pt x="454290" y="281247"/>
                  <a:pt x="485432" y="266948"/>
                </a:cubicBezTo>
                <a:close/>
                <a:moveTo>
                  <a:pt x="530503" y="216131"/>
                </a:moveTo>
                <a:lnTo>
                  <a:pt x="518007" y="258622"/>
                </a:lnTo>
                <a:lnTo>
                  <a:pt x="515405" y="259287"/>
                </a:lnTo>
                <a:lnTo>
                  <a:pt x="516689" y="249288"/>
                </a:lnTo>
                <a:cubicBezTo>
                  <a:pt x="521908" y="235779"/>
                  <a:pt x="528457" y="224318"/>
                  <a:pt x="530503" y="216131"/>
                </a:cubicBezTo>
                <a:close/>
                <a:moveTo>
                  <a:pt x="6759003" y="0"/>
                </a:moveTo>
                <a:cubicBezTo>
                  <a:pt x="6811399" y="6550"/>
                  <a:pt x="6864237" y="10203"/>
                  <a:pt x="6916189" y="19648"/>
                </a:cubicBezTo>
                <a:cubicBezTo>
                  <a:pt x="6936567" y="23353"/>
                  <a:pt x="6958962" y="26359"/>
                  <a:pt x="6975134" y="39297"/>
                </a:cubicBezTo>
                <a:cubicBezTo>
                  <a:pt x="6993574" y="54049"/>
                  <a:pt x="6995215" y="84515"/>
                  <a:pt x="7014431" y="98241"/>
                </a:cubicBezTo>
                <a:cubicBezTo>
                  <a:pt x="7043131" y="118742"/>
                  <a:pt x="7080442" y="123214"/>
                  <a:pt x="7112672" y="137538"/>
                </a:cubicBezTo>
                <a:cubicBezTo>
                  <a:pt x="7139437" y="149434"/>
                  <a:pt x="7164343" y="165296"/>
                  <a:pt x="7191265" y="176834"/>
                </a:cubicBezTo>
                <a:cubicBezTo>
                  <a:pt x="7210302" y="184993"/>
                  <a:pt x="7231685" y="187221"/>
                  <a:pt x="7250210" y="196483"/>
                </a:cubicBezTo>
                <a:cubicBezTo>
                  <a:pt x="7271331" y="207043"/>
                  <a:pt x="7286584" y="228835"/>
                  <a:pt x="7309155" y="235779"/>
                </a:cubicBezTo>
                <a:cubicBezTo>
                  <a:pt x="7372992" y="255421"/>
                  <a:pt x="7439517" y="265630"/>
                  <a:pt x="7505637" y="275076"/>
                </a:cubicBezTo>
                <a:cubicBezTo>
                  <a:pt x="7701887" y="303111"/>
                  <a:pt x="7597147" y="289609"/>
                  <a:pt x="7820010" y="314372"/>
                </a:cubicBezTo>
                <a:cubicBezTo>
                  <a:pt x="8027987" y="383698"/>
                  <a:pt x="7965433" y="368142"/>
                  <a:pt x="8389809" y="373317"/>
                </a:cubicBezTo>
                <a:lnTo>
                  <a:pt x="10000967" y="392965"/>
                </a:lnTo>
                <a:cubicBezTo>
                  <a:pt x="10020615" y="406064"/>
                  <a:pt x="10045159" y="413822"/>
                  <a:pt x="10059911" y="432262"/>
                </a:cubicBezTo>
                <a:cubicBezTo>
                  <a:pt x="10072849" y="448434"/>
                  <a:pt x="10073869" y="471292"/>
                  <a:pt x="10079560" y="491207"/>
                </a:cubicBezTo>
                <a:cubicBezTo>
                  <a:pt x="10086979" y="517171"/>
                  <a:pt x="10091789" y="543835"/>
                  <a:pt x="10099208" y="569800"/>
                </a:cubicBezTo>
                <a:cubicBezTo>
                  <a:pt x="10104898" y="589714"/>
                  <a:pt x="10113166" y="608830"/>
                  <a:pt x="10118856" y="628745"/>
                </a:cubicBezTo>
                <a:cubicBezTo>
                  <a:pt x="10126275" y="654709"/>
                  <a:pt x="10129965" y="681720"/>
                  <a:pt x="10138504" y="707338"/>
                </a:cubicBezTo>
                <a:cubicBezTo>
                  <a:pt x="10149658" y="740797"/>
                  <a:pt x="10167666" y="771796"/>
                  <a:pt x="10177801" y="805579"/>
                </a:cubicBezTo>
                <a:cubicBezTo>
                  <a:pt x="10193126" y="856661"/>
                  <a:pt x="10206437" y="973738"/>
                  <a:pt x="10217098" y="1021710"/>
                </a:cubicBezTo>
                <a:cubicBezTo>
                  <a:pt x="10221590" y="1041928"/>
                  <a:pt x="10231723" y="1060562"/>
                  <a:pt x="10236746" y="1080655"/>
                </a:cubicBezTo>
                <a:cubicBezTo>
                  <a:pt x="10244845" y="1113053"/>
                  <a:pt x="10250420" y="1146039"/>
                  <a:pt x="10256394" y="1178896"/>
                </a:cubicBezTo>
                <a:cubicBezTo>
                  <a:pt x="10263521" y="1218093"/>
                  <a:pt x="10265778" y="1258293"/>
                  <a:pt x="10276042" y="1296786"/>
                </a:cubicBezTo>
                <a:cubicBezTo>
                  <a:pt x="10333864" y="1513615"/>
                  <a:pt x="10312096" y="1412292"/>
                  <a:pt x="10374284" y="1552213"/>
                </a:cubicBezTo>
                <a:cubicBezTo>
                  <a:pt x="10388608" y="1584444"/>
                  <a:pt x="10391001" y="1623359"/>
                  <a:pt x="10413580" y="1650454"/>
                </a:cubicBezTo>
                <a:cubicBezTo>
                  <a:pt x="10426839" y="1666365"/>
                  <a:pt x="10452877" y="1663553"/>
                  <a:pt x="10472525" y="1670103"/>
                </a:cubicBezTo>
                <a:cubicBezTo>
                  <a:pt x="10505378" y="1719383"/>
                  <a:pt x="10537476" y="1775877"/>
                  <a:pt x="10590415" y="1807641"/>
                </a:cubicBezTo>
                <a:cubicBezTo>
                  <a:pt x="10625934" y="1828953"/>
                  <a:pt x="10669008" y="1833838"/>
                  <a:pt x="10708304" y="1846937"/>
                </a:cubicBezTo>
                <a:cubicBezTo>
                  <a:pt x="10754150" y="1886234"/>
                  <a:pt x="10796707" y="1929730"/>
                  <a:pt x="10845842" y="1964827"/>
                </a:cubicBezTo>
                <a:cubicBezTo>
                  <a:pt x="11033496" y="2098865"/>
                  <a:pt x="10920683" y="2009005"/>
                  <a:pt x="11042325" y="2063068"/>
                </a:cubicBezTo>
                <a:cubicBezTo>
                  <a:pt x="11082473" y="2080911"/>
                  <a:pt x="11118839" y="2107236"/>
                  <a:pt x="11160214" y="2122013"/>
                </a:cubicBezTo>
                <a:cubicBezTo>
                  <a:pt x="11211076" y="2140178"/>
                  <a:pt x="11265005" y="2148211"/>
                  <a:pt x="11317400" y="2161310"/>
                </a:cubicBezTo>
                <a:lnTo>
                  <a:pt x="11395993" y="2180958"/>
                </a:lnTo>
                <a:cubicBezTo>
                  <a:pt x="11370798" y="2256544"/>
                  <a:pt x="11358701" y="2311359"/>
                  <a:pt x="11317400" y="2377440"/>
                </a:cubicBezTo>
                <a:cubicBezTo>
                  <a:pt x="11300045" y="2405210"/>
                  <a:pt x="11275811" y="2428264"/>
                  <a:pt x="11258456" y="2456033"/>
                </a:cubicBezTo>
                <a:cubicBezTo>
                  <a:pt x="11223770" y="2511529"/>
                  <a:pt x="11218611" y="2536270"/>
                  <a:pt x="11199511" y="2593571"/>
                </a:cubicBezTo>
                <a:cubicBezTo>
                  <a:pt x="11207868" y="2718926"/>
                  <a:pt x="11204433" y="2860497"/>
                  <a:pt x="11238807" y="2986536"/>
                </a:cubicBezTo>
                <a:cubicBezTo>
                  <a:pt x="11249706" y="3026499"/>
                  <a:pt x="11265005" y="3065130"/>
                  <a:pt x="11278104" y="3104426"/>
                </a:cubicBezTo>
                <a:cubicBezTo>
                  <a:pt x="11284653" y="3124074"/>
                  <a:pt x="11290060" y="3144142"/>
                  <a:pt x="11297752" y="3163371"/>
                </a:cubicBezTo>
                <a:cubicBezTo>
                  <a:pt x="11310851" y="3196118"/>
                  <a:pt x="11326914" y="3227830"/>
                  <a:pt x="11337049" y="3261612"/>
                </a:cubicBezTo>
                <a:cubicBezTo>
                  <a:pt x="11346645" y="3293599"/>
                  <a:pt x="11347523" y="3327743"/>
                  <a:pt x="11356697" y="3359853"/>
                </a:cubicBezTo>
                <a:cubicBezTo>
                  <a:pt x="11373767" y="3419597"/>
                  <a:pt x="11396931" y="3477439"/>
                  <a:pt x="11415642" y="3536688"/>
                </a:cubicBezTo>
                <a:cubicBezTo>
                  <a:pt x="11436233" y="3601892"/>
                  <a:pt x="11456595" y="3667202"/>
                  <a:pt x="11474586" y="3733171"/>
                </a:cubicBezTo>
                <a:cubicBezTo>
                  <a:pt x="11544096" y="3988039"/>
                  <a:pt x="11521968" y="3983239"/>
                  <a:pt x="11631773" y="4244026"/>
                </a:cubicBezTo>
                <a:cubicBezTo>
                  <a:pt x="11646592" y="4279222"/>
                  <a:pt x="11675674" y="4307165"/>
                  <a:pt x="11690717" y="4342267"/>
                </a:cubicBezTo>
                <a:cubicBezTo>
                  <a:pt x="11715193" y="4399377"/>
                  <a:pt x="11724758" y="4462177"/>
                  <a:pt x="11749662" y="4519101"/>
                </a:cubicBezTo>
                <a:cubicBezTo>
                  <a:pt x="11770827" y="4567477"/>
                  <a:pt x="11804641" y="4609410"/>
                  <a:pt x="11828255" y="4656639"/>
                </a:cubicBezTo>
                <a:cubicBezTo>
                  <a:pt x="11868929" y="4737987"/>
                  <a:pt x="11855510" y="4725228"/>
                  <a:pt x="11846001" y="4713247"/>
                </a:cubicBezTo>
                <a:lnTo>
                  <a:pt x="11842452" y="4708495"/>
                </a:lnTo>
                <a:lnTo>
                  <a:pt x="11841918" y="4707722"/>
                </a:lnTo>
                <a:cubicBezTo>
                  <a:pt x="11839693" y="4704591"/>
                  <a:pt x="11839525" y="4704475"/>
                  <a:pt x="11840508" y="4705891"/>
                </a:cubicBezTo>
                <a:lnTo>
                  <a:pt x="11842452" y="4708495"/>
                </a:lnTo>
                <a:lnTo>
                  <a:pt x="11855670" y="4727636"/>
                </a:lnTo>
                <a:cubicBezTo>
                  <a:pt x="11862915" y="4738276"/>
                  <a:pt x="11873122" y="4753413"/>
                  <a:pt x="11887200" y="4774529"/>
                </a:cubicBezTo>
                <a:cubicBezTo>
                  <a:pt x="11880651" y="4885869"/>
                  <a:pt x="11878126" y="4997519"/>
                  <a:pt x="11867552" y="5108549"/>
                </a:cubicBezTo>
                <a:cubicBezTo>
                  <a:pt x="11857427" y="5214859"/>
                  <a:pt x="11850263" y="5167266"/>
                  <a:pt x="11788959" y="5246087"/>
                </a:cubicBezTo>
                <a:cubicBezTo>
                  <a:pt x="11759963" y="5283367"/>
                  <a:pt x="11725300" y="5319171"/>
                  <a:pt x="11710366" y="5363977"/>
                </a:cubicBezTo>
                <a:cubicBezTo>
                  <a:pt x="11703816" y="5383625"/>
                  <a:pt x="11701695" y="5405359"/>
                  <a:pt x="11690717" y="5422921"/>
                </a:cubicBezTo>
                <a:cubicBezTo>
                  <a:pt x="11668491" y="5458483"/>
                  <a:pt x="11640334" y="5490132"/>
                  <a:pt x="11612124" y="5521163"/>
                </a:cubicBezTo>
                <a:cubicBezTo>
                  <a:pt x="11520063" y="5622430"/>
                  <a:pt x="11519412" y="5633876"/>
                  <a:pt x="11415642" y="5678349"/>
                </a:cubicBezTo>
                <a:cubicBezTo>
                  <a:pt x="11396605" y="5686507"/>
                  <a:pt x="11377315" y="5696033"/>
                  <a:pt x="11356697" y="5697997"/>
                </a:cubicBezTo>
                <a:cubicBezTo>
                  <a:pt x="11239157" y="5709191"/>
                  <a:pt x="11120884" y="5710503"/>
                  <a:pt x="11003028" y="5717645"/>
                </a:cubicBezTo>
                <a:lnTo>
                  <a:pt x="10708304" y="5737294"/>
                </a:lnTo>
                <a:cubicBezTo>
                  <a:pt x="10649359" y="5730744"/>
                  <a:pt x="10589007" y="5732029"/>
                  <a:pt x="10531470" y="5717645"/>
                </a:cubicBezTo>
                <a:cubicBezTo>
                  <a:pt x="10508560" y="5711918"/>
                  <a:pt x="10493646" y="5688909"/>
                  <a:pt x="10472525" y="5678349"/>
                </a:cubicBezTo>
                <a:cubicBezTo>
                  <a:pt x="10432247" y="5658210"/>
                  <a:pt x="10352706" y="5646526"/>
                  <a:pt x="10315339" y="5639052"/>
                </a:cubicBezTo>
                <a:cubicBezTo>
                  <a:pt x="10276042" y="5645602"/>
                  <a:pt x="10230597" y="5636602"/>
                  <a:pt x="10197449" y="5658701"/>
                </a:cubicBezTo>
                <a:cubicBezTo>
                  <a:pt x="10165674" y="5679885"/>
                  <a:pt x="10156791" y="5723416"/>
                  <a:pt x="10138504" y="5756942"/>
                </a:cubicBezTo>
                <a:cubicBezTo>
                  <a:pt x="10117466" y="5795512"/>
                  <a:pt x="10097403" y="5834683"/>
                  <a:pt x="10079560" y="5874832"/>
                </a:cubicBezTo>
                <a:cubicBezTo>
                  <a:pt x="10071149" y="5893758"/>
                  <a:pt x="10071400" y="5916544"/>
                  <a:pt x="10059911" y="5933776"/>
                </a:cubicBezTo>
                <a:cubicBezTo>
                  <a:pt x="10044498" y="5956896"/>
                  <a:pt x="10018755" y="5971375"/>
                  <a:pt x="10000967" y="5992721"/>
                </a:cubicBezTo>
                <a:cubicBezTo>
                  <a:pt x="9985849" y="6010863"/>
                  <a:pt x="9977359" y="6034017"/>
                  <a:pt x="9961670" y="6051666"/>
                </a:cubicBezTo>
                <a:cubicBezTo>
                  <a:pt x="9896203" y="6125317"/>
                  <a:pt x="9854942" y="6178934"/>
                  <a:pt x="9765187" y="6208852"/>
                </a:cubicBezTo>
                <a:cubicBezTo>
                  <a:pt x="9713951" y="6225931"/>
                  <a:pt x="9608001" y="6248149"/>
                  <a:pt x="9608001" y="6248149"/>
                </a:cubicBezTo>
                <a:cubicBezTo>
                  <a:pt x="9302061" y="6233580"/>
                  <a:pt x="9265624" y="6324573"/>
                  <a:pt x="9136443" y="6169556"/>
                </a:cubicBezTo>
                <a:cubicBezTo>
                  <a:pt x="9121326" y="6151414"/>
                  <a:pt x="9110245" y="6130259"/>
                  <a:pt x="9097146" y="6110611"/>
                </a:cubicBezTo>
                <a:cubicBezTo>
                  <a:pt x="9057267" y="5951094"/>
                  <a:pt x="9114780" y="6087212"/>
                  <a:pt x="9018553" y="6012369"/>
                </a:cubicBezTo>
                <a:cubicBezTo>
                  <a:pt x="8819751" y="5857745"/>
                  <a:pt x="8978082" y="5920286"/>
                  <a:pt x="8841719" y="5874832"/>
                </a:cubicBezTo>
                <a:cubicBezTo>
                  <a:pt x="8660905" y="5887747"/>
                  <a:pt x="8592758" y="5869775"/>
                  <a:pt x="8448754" y="5933776"/>
                </a:cubicBezTo>
                <a:cubicBezTo>
                  <a:pt x="8427175" y="5943367"/>
                  <a:pt x="8410930" y="5962512"/>
                  <a:pt x="8389809" y="5973073"/>
                </a:cubicBezTo>
                <a:cubicBezTo>
                  <a:pt x="8358262" y="5988846"/>
                  <a:pt x="8323114" y="5996596"/>
                  <a:pt x="8291568" y="6012369"/>
                </a:cubicBezTo>
                <a:cubicBezTo>
                  <a:pt x="8270446" y="6022930"/>
                  <a:pt x="8254202" y="6042075"/>
                  <a:pt x="8232623" y="6051666"/>
                </a:cubicBezTo>
                <a:cubicBezTo>
                  <a:pt x="8194770" y="6068489"/>
                  <a:pt x="8152586" y="6074139"/>
                  <a:pt x="8114733" y="6090962"/>
                </a:cubicBezTo>
                <a:cubicBezTo>
                  <a:pt x="7949155" y="6164553"/>
                  <a:pt x="8190450" y="6103327"/>
                  <a:pt x="7957547" y="6149907"/>
                </a:cubicBezTo>
                <a:cubicBezTo>
                  <a:pt x="7904173" y="6181932"/>
                  <a:pt x="7876915" y="6198891"/>
                  <a:pt x="7863738" y="6207307"/>
                </a:cubicBezTo>
                <a:lnTo>
                  <a:pt x="7854424" y="6213421"/>
                </a:lnTo>
                <a:lnTo>
                  <a:pt x="7857357" y="6207466"/>
                </a:lnTo>
                <a:cubicBezTo>
                  <a:pt x="7852361" y="6207801"/>
                  <a:pt x="7837374" y="6212638"/>
                  <a:pt x="7800361" y="6228500"/>
                </a:cubicBezTo>
                <a:cubicBezTo>
                  <a:pt x="7773440" y="6240039"/>
                  <a:pt x="7749193" y="6257513"/>
                  <a:pt x="7721768" y="6267797"/>
                </a:cubicBezTo>
                <a:cubicBezTo>
                  <a:pt x="7698340" y="6276582"/>
                  <a:pt x="7561366" y="6305600"/>
                  <a:pt x="7544934" y="6307093"/>
                </a:cubicBezTo>
                <a:cubicBezTo>
                  <a:pt x="7433859" y="6317191"/>
                  <a:pt x="7322214" y="6319561"/>
                  <a:pt x="7210913" y="6326742"/>
                </a:cubicBezTo>
                <a:cubicBezTo>
                  <a:pt x="6645735" y="6363205"/>
                  <a:pt x="7246372" y="6334889"/>
                  <a:pt x="6405334" y="6366038"/>
                </a:cubicBezTo>
                <a:cubicBezTo>
                  <a:pt x="6300544" y="6379137"/>
                  <a:pt x="6191149" y="6371939"/>
                  <a:pt x="6090962" y="6405335"/>
                </a:cubicBezTo>
                <a:cubicBezTo>
                  <a:pt x="6071314" y="6411884"/>
                  <a:pt x="6052675" y="6423507"/>
                  <a:pt x="6032017" y="6424983"/>
                </a:cubicBezTo>
                <a:cubicBezTo>
                  <a:pt x="5868568" y="6436658"/>
                  <a:pt x="5704546" y="6438082"/>
                  <a:pt x="5540812" y="6444631"/>
                </a:cubicBezTo>
                <a:cubicBezTo>
                  <a:pt x="5534261" y="6418434"/>
                  <a:pt x="5528582" y="6392003"/>
                  <a:pt x="5521163" y="6366038"/>
                </a:cubicBezTo>
                <a:cubicBezTo>
                  <a:pt x="5515472" y="6346124"/>
                  <a:pt x="5506008" y="6327311"/>
                  <a:pt x="5501514" y="6307093"/>
                </a:cubicBezTo>
                <a:cubicBezTo>
                  <a:pt x="5497948" y="6291046"/>
                  <a:pt x="5484333" y="6163432"/>
                  <a:pt x="5462219" y="6130259"/>
                </a:cubicBezTo>
                <a:cubicBezTo>
                  <a:pt x="5446805" y="6107139"/>
                  <a:pt x="5421358" y="6092412"/>
                  <a:pt x="5403274" y="6071314"/>
                </a:cubicBezTo>
                <a:cubicBezTo>
                  <a:pt x="5381963" y="6046451"/>
                  <a:pt x="5368803" y="6014478"/>
                  <a:pt x="5344328" y="5992721"/>
                </a:cubicBezTo>
                <a:cubicBezTo>
                  <a:pt x="5309029" y="5961344"/>
                  <a:pt x="5259836" y="5947524"/>
                  <a:pt x="5226439" y="5914128"/>
                </a:cubicBezTo>
                <a:cubicBezTo>
                  <a:pt x="5152849" y="5840538"/>
                  <a:pt x="5193855" y="5863970"/>
                  <a:pt x="5108550" y="5835535"/>
                </a:cubicBezTo>
                <a:cubicBezTo>
                  <a:pt x="5088901" y="5815887"/>
                  <a:pt x="5076322" y="5784224"/>
                  <a:pt x="5049605" y="5776590"/>
                </a:cubicBezTo>
                <a:cubicBezTo>
                  <a:pt x="4988201" y="5759046"/>
                  <a:pt x="4933244" y="5834770"/>
                  <a:pt x="4892419" y="5855183"/>
                </a:cubicBezTo>
                <a:cubicBezTo>
                  <a:pt x="4868266" y="5867260"/>
                  <a:pt x="4839790" y="5867413"/>
                  <a:pt x="4813825" y="5874832"/>
                </a:cubicBezTo>
                <a:cubicBezTo>
                  <a:pt x="4793912" y="5880522"/>
                  <a:pt x="4774273" y="5887207"/>
                  <a:pt x="4754881" y="5894480"/>
                </a:cubicBezTo>
                <a:cubicBezTo>
                  <a:pt x="4721857" y="5906864"/>
                  <a:pt x="4690422" y="5923642"/>
                  <a:pt x="4656640" y="5933776"/>
                </a:cubicBezTo>
                <a:cubicBezTo>
                  <a:pt x="4624652" y="5943373"/>
                  <a:pt x="4591145" y="5946875"/>
                  <a:pt x="4558398" y="5953425"/>
                </a:cubicBezTo>
                <a:cubicBezTo>
                  <a:pt x="4397618" y="6033814"/>
                  <a:pt x="4561725" y="5958865"/>
                  <a:pt x="4401212" y="6012369"/>
                </a:cubicBezTo>
                <a:cubicBezTo>
                  <a:pt x="4348126" y="6030065"/>
                  <a:pt x="4296726" y="6052493"/>
                  <a:pt x="4244027" y="6071314"/>
                </a:cubicBezTo>
                <a:cubicBezTo>
                  <a:pt x="4057255" y="6138018"/>
                  <a:pt x="4194526" y="6088264"/>
                  <a:pt x="4047543" y="6130259"/>
                </a:cubicBezTo>
                <a:cubicBezTo>
                  <a:pt x="3881931" y="6177577"/>
                  <a:pt x="4136238" y="6110499"/>
                  <a:pt x="3890356" y="6208852"/>
                </a:cubicBezTo>
                <a:cubicBezTo>
                  <a:pt x="3859349" y="6221255"/>
                  <a:pt x="3824716" y="6221256"/>
                  <a:pt x="3792115" y="6228500"/>
                </a:cubicBezTo>
                <a:cubicBezTo>
                  <a:pt x="3765755" y="6234359"/>
                  <a:pt x="3739487" y="6240730"/>
                  <a:pt x="3713522" y="6248149"/>
                </a:cubicBezTo>
                <a:cubicBezTo>
                  <a:pt x="3693608" y="6253839"/>
                  <a:pt x="3675186" y="6265736"/>
                  <a:pt x="3654578" y="6267797"/>
                </a:cubicBezTo>
                <a:cubicBezTo>
                  <a:pt x="3543598" y="6278895"/>
                  <a:pt x="3431897" y="6280896"/>
                  <a:pt x="3320557" y="6287445"/>
                </a:cubicBezTo>
                <a:cubicBezTo>
                  <a:pt x="3300909" y="6293995"/>
                  <a:pt x="3282323" y="6307093"/>
                  <a:pt x="3261612" y="6307093"/>
                </a:cubicBezTo>
                <a:cubicBezTo>
                  <a:pt x="3065020" y="6307093"/>
                  <a:pt x="2868417" y="6298990"/>
                  <a:pt x="2672164" y="6287445"/>
                </a:cubicBezTo>
                <a:cubicBezTo>
                  <a:pt x="2645206" y="6285860"/>
                  <a:pt x="2619536" y="6275216"/>
                  <a:pt x="2593571" y="6267797"/>
                </a:cubicBezTo>
                <a:cubicBezTo>
                  <a:pt x="2501414" y="6241466"/>
                  <a:pt x="2560824" y="6253763"/>
                  <a:pt x="2456033" y="6208852"/>
                </a:cubicBezTo>
                <a:cubicBezTo>
                  <a:pt x="2436997" y="6200694"/>
                  <a:pt x="2416125" y="6197362"/>
                  <a:pt x="2397089" y="6189204"/>
                </a:cubicBezTo>
                <a:cubicBezTo>
                  <a:pt x="2227133" y="6116366"/>
                  <a:pt x="2397787" y="6176338"/>
                  <a:pt x="2259551" y="6130259"/>
                </a:cubicBezTo>
                <a:lnTo>
                  <a:pt x="2200606" y="5894480"/>
                </a:lnTo>
                <a:cubicBezTo>
                  <a:pt x="2194310" y="5869298"/>
                  <a:pt x="2175404" y="5785129"/>
                  <a:pt x="2161309" y="5756942"/>
                </a:cubicBezTo>
                <a:cubicBezTo>
                  <a:pt x="2123208" y="5680739"/>
                  <a:pt x="2052300" y="5627585"/>
                  <a:pt x="1984475" y="5580108"/>
                </a:cubicBezTo>
                <a:cubicBezTo>
                  <a:pt x="1945784" y="5553024"/>
                  <a:pt x="1908828" y="5522636"/>
                  <a:pt x="1866585" y="5501515"/>
                </a:cubicBezTo>
                <a:cubicBezTo>
                  <a:pt x="1829536" y="5482989"/>
                  <a:pt x="1788371" y="5474120"/>
                  <a:pt x="1748696" y="5462218"/>
                </a:cubicBezTo>
                <a:cubicBezTo>
                  <a:pt x="1629385" y="5426425"/>
                  <a:pt x="1592479" y="5436101"/>
                  <a:pt x="1434324" y="5422921"/>
                </a:cubicBezTo>
                <a:cubicBezTo>
                  <a:pt x="1408126" y="5416372"/>
                  <a:pt x="1381695" y="5410692"/>
                  <a:pt x="1355730" y="5403273"/>
                </a:cubicBezTo>
                <a:cubicBezTo>
                  <a:pt x="1335816" y="5397583"/>
                  <a:pt x="1317003" y="5388118"/>
                  <a:pt x="1296786" y="5383625"/>
                </a:cubicBezTo>
                <a:cubicBezTo>
                  <a:pt x="1257896" y="5374983"/>
                  <a:pt x="1218052" y="5371318"/>
                  <a:pt x="1178896" y="5363977"/>
                </a:cubicBezTo>
                <a:cubicBezTo>
                  <a:pt x="1113249" y="5351668"/>
                  <a:pt x="1048296" y="5335660"/>
                  <a:pt x="982413" y="5324680"/>
                </a:cubicBezTo>
                <a:cubicBezTo>
                  <a:pt x="943117" y="5318131"/>
                  <a:pt x="903173" y="5314694"/>
                  <a:pt x="864524" y="5305032"/>
                </a:cubicBezTo>
                <a:cubicBezTo>
                  <a:pt x="721412" y="5269254"/>
                  <a:pt x="781869" y="5275222"/>
                  <a:pt x="668041" y="5226439"/>
                </a:cubicBezTo>
                <a:cubicBezTo>
                  <a:pt x="649005" y="5218280"/>
                  <a:pt x="627621" y="5216053"/>
                  <a:pt x="609096" y="5206791"/>
                </a:cubicBezTo>
                <a:cubicBezTo>
                  <a:pt x="587975" y="5196230"/>
                  <a:pt x="571857" y="5176796"/>
                  <a:pt x="550152" y="5167494"/>
                </a:cubicBezTo>
                <a:cubicBezTo>
                  <a:pt x="525331" y="5156857"/>
                  <a:pt x="497523" y="5155265"/>
                  <a:pt x="471559" y="5147846"/>
                </a:cubicBezTo>
                <a:cubicBezTo>
                  <a:pt x="451644" y="5142155"/>
                  <a:pt x="432262" y="5134747"/>
                  <a:pt x="412614" y="5128197"/>
                </a:cubicBezTo>
                <a:cubicBezTo>
                  <a:pt x="204418" y="5266995"/>
                  <a:pt x="408413" y="5108006"/>
                  <a:pt x="334021" y="5678349"/>
                </a:cubicBezTo>
                <a:cubicBezTo>
                  <a:pt x="330967" y="5701765"/>
                  <a:pt x="305285" y="5640525"/>
                  <a:pt x="294724" y="5619404"/>
                </a:cubicBezTo>
                <a:cubicBezTo>
                  <a:pt x="285462" y="5600879"/>
                  <a:pt x="280766" y="5580374"/>
                  <a:pt x="275076" y="5560459"/>
                </a:cubicBezTo>
                <a:cubicBezTo>
                  <a:pt x="241653" y="5443478"/>
                  <a:pt x="263607" y="5497381"/>
                  <a:pt x="235779" y="5344328"/>
                </a:cubicBezTo>
                <a:cubicBezTo>
                  <a:pt x="225911" y="5290051"/>
                  <a:pt x="213317" y="5257293"/>
                  <a:pt x="196483" y="5206791"/>
                </a:cubicBezTo>
                <a:cubicBezTo>
                  <a:pt x="189933" y="5010308"/>
                  <a:pt x="188050" y="4813614"/>
                  <a:pt x="176834" y="4617343"/>
                </a:cubicBezTo>
                <a:cubicBezTo>
                  <a:pt x="174930" y="4584001"/>
                  <a:pt x="157186" y="4552497"/>
                  <a:pt x="157186" y="4519101"/>
                </a:cubicBezTo>
                <a:cubicBezTo>
                  <a:pt x="157186" y="4361779"/>
                  <a:pt x="166010" y="4204493"/>
                  <a:pt x="176834" y="4047543"/>
                </a:cubicBezTo>
                <a:cubicBezTo>
                  <a:pt x="179133" y="4014226"/>
                  <a:pt x="187696" y="3981520"/>
                  <a:pt x="196483" y="3949301"/>
                </a:cubicBezTo>
                <a:cubicBezTo>
                  <a:pt x="207382" y="3909339"/>
                  <a:pt x="235779" y="3831412"/>
                  <a:pt x="235779" y="3831412"/>
                </a:cubicBezTo>
                <a:cubicBezTo>
                  <a:pt x="254407" y="3645138"/>
                  <a:pt x="272824" y="3577074"/>
                  <a:pt x="235779" y="3379502"/>
                </a:cubicBezTo>
                <a:cubicBezTo>
                  <a:pt x="231428" y="3356292"/>
                  <a:pt x="208198" y="3341061"/>
                  <a:pt x="196483" y="3320557"/>
                </a:cubicBezTo>
                <a:cubicBezTo>
                  <a:pt x="181951" y="3295127"/>
                  <a:pt x="175937" y="3264465"/>
                  <a:pt x="157186" y="3241964"/>
                </a:cubicBezTo>
                <a:cubicBezTo>
                  <a:pt x="142069" y="3223823"/>
                  <a:pt x="116383" y="3217785"/>
                  <a:pt x="98242" y="3202667"/>
                </a:cubicBezTo>
                <a:cubicBezTo>
                  <a:pt x="41509" y="3155391"/>
                  <a:pt x="38639" y="3142737"/>
                  <a:pt x="0" y="3084778"/>
                </a:cubicBezTo>
                <a:cubicBezTo>
                  <a:pt x="6550" y="3012734"/>
                  <a:pt x="4491" y="2939382"/>
                  <a:pt x="19648" y="2868647"/>
                </a:cubicBezTo>
                <a:cubicBezTo>
                  <a:pt x="24596" y="2845557"/>
                  <a:pt x="45219" y="2828918"/>
                  <a:pt x="58945" y="2809702"/>
                </a:cubicBezTo>
                <a:cubicBezTo>
                  <a:pt x="77979" y="2783055"/>
                  <a:pt x="98856" y="2757756"/>
                  <a:pt x="117890" y="2731109"/>
                </a:cubicBezTo>
                <a:cubicBezTo>
                  <a:pt x="177879" y="2647124"/>
                  <a:pt x="182418" y="2609497"/>
                  <a:pt x="294724" y="2534626"/>
                </a:cubicBezTo>
                <a:cubicBezTo>
                  <a:pt x="364557" y="2488072"/>
                  <a:pt x="436798" y="2442730"/>
                  <a:pt x="491207" y="2377440"/>
                </a:cubicBezTo>
                <a:cubicBezTo>
                  <a:pt x="506324" y="2359299"/>
                  <a:pt x="517405" y="2338144"/>
                  <a:pt x="530503" y="2318495"/>
                </a:cubicBezTo>
                <a:cubicBezTo>
                  <a:pt x="523954" y="2233353"/>
                  <a:pt x="519794" y="2147993"/>
                  <a:pt x="510855" y="2063068"/>
                </a:cubicBezTo>
                <a:cubicBezTo>
                  <a:pt x="491195" y="1876292"/>
                  <a:pt x="502041" y="2008164"/>
                  <a:pt x="471559" y="1886234"/>
                </a:cubicBezTo>
                <a:lnTo>
                  <a:pt x="432262" y="1729048"/>
                </a:lnTo>
                <a:cubicBezTo>
                  <a:pt x="425713" y="1657004"/>
                  <a:pt x="422175" y="1584623"/>
                  <a:pt x="412614" y="1512917"/>
                </a:cubicBezTo>
                <a:cubicBezTo>
                  <a:pt x="409045" y="1486150"/>
                  <a:pt x="397405" y="1460960"/>
                  <a:pt x="392965" y="1434323"/>
                </a:cubicBezTo>
                <a:cubicBezTo>
                  <a:pt x="346970" y="1158352"/>
                  <a:pt x="397885" y="1375409"/>
                  <a:pt x="353669" y="1198544"/>
                </a:cubicBezTo>
                <a:cubicBezTo>
                  <a:pt x="522299" y="1156387"/>
                  <a:pt x="341577" y="1197537"/>
                  <a:pt x="628745" y="1159248"/>
                </a:cubicBezTo>
                <a:cubicBezTo>
                  <a:pt x="682196" y="1152121"/>
                  <a:pt x="752216" y="1133293"/>
                  <a:pt x="805579" y="1119951"/>
                </a:cubicBezTo>
                <a:cubicBezTo>
                  <a:pt x="799030" y="1061007"/>
                  <a:pt x="799267" y="1000905"/>
                  <a:pt x="785931" y="943117"/>
                </a:cubicBezTo>
                <a:cubicBezTo>
                  <a:pt x="779344" y="914577"/>
                  <a:pt x="757148" y="891861"/>
                  <a:pt x="746634" y="864524"/>
                </a:cubicBezTo>
                <a:cubicBezTo>
                  <a:pt x="724330" y="806532"/>
                  <a:pt x="715477" y="743264"/>
                  <a:pt x="687689" y="687689"/>
                </a:cubicBezTo>
                <a:cubicBezTo>
                  <a:pt x="674591" y="661492"/>
                  <a:pt x="659931" y="636018"/>
                  <a:pt x="648393" y="609096"/>
                </a:cubicBezTo>
                <a:cubicBezTo>
                  <a:pt x="640234" y="590060"/>
                  <a:pt x="634435" y="570066"/>
                  <a:pt x="628745" y="550152"/>
                </a:cubicBezTo>
                <a:cubicBezTo>
                  <a:pt x="621326" y="524187"/>
                  <a:pt x="619733" y="496379"/>
                  <a:pt x="609096" y="471559"/>
                </a:cubicBezTo>
                <a:cubicBezTo>
                  <a:pt x="599794" y="449854"/>
                  <a:pt x="580360" y="433735"/>
                  <a:pt x="569800" y="412614"/>
                </a:cubicBezTo>
                <a:cubicBezTo>
                  <a:pt x="529126" y="331267"/>
                  <a:pt x="542545" y="344026"/>
                  <a:pt x="552055" y="356006"/>
                </a:cubicBezTo>
                <a:lnTo>
                  <a:pt x="555603" y="360758"/>
                </a:lnTo>
                <a:lnTo>
                  <a:pt x="556137" y="361531"/>
                </a:lnTo>
                <a:cubicBezTo>
                  <a:pt x="558362" y="364662"/>
                  <a:pt x="558530" y="364778"/>
                  <a:pt x="557548" y="363363"/>
                </a:cubicBezTo>
                <a:lnTo>
                  <a:pt x="555603" y="360758"/>
                </a:lnTo>
                <a:lnTo>
                  <a:pt x="542385" y="341617"/>
                </a:lnTo>
                <a:cubicBezTo>
                  <a:pt x="535141" y="330977"/>
                  <a:pt x="524933" y="315840"/>
                  <a:pt x="510855" y="294724"/>
                </a:cubicBezTo>
                <a:lnTo>
                  <a:pt x="513541" y="273804"/>
                </a:lnTo>
                <a:lnTo>
                  <a:pt x="518007" y="258622"/>
                </a:lnTo>
                <a:lnTo>
                  <a:pt x="530503" y="255428"/>
                </a:lnTo>
                <a:cubicBezTo>
                  <a:pt x="690964" y="233160"/>
                  <a:pt x="1176087" y="275678"/>
                  <a:pt x="1453972" y="216131"/>
                </a:cubicBezTo>
                <a:cubicBezTo>
                  <a:pt x="1506781" y="204814"/>
                  <a:pt x="1558198" y="187426"/>
                  <a:pt x="1611158" y="176834"/>
                </a:cubicBezTo>
                <a:cubicBezTo>
                  <a:pt x="1678686" y="163329"/>
                  <a:pt x="1723247" y="156036"/>
                  <a:pt x="1787992" y="137538"/>
                </a:cubicBezTo>
                <a:cubicBezTo>
                  <a:pt x="1807907" y="131848"/>
                  <a:pt x="1827289" y="124439"/>
                  <a:pt x="1846937" y="117890"/>
                </a:cubicBezTo>
                <a:cubicBezTo>
                  <a:pt x="1912431" y="124439"/>
                  <a:pt x="1979285" y="122737"/>
                  <a:pt x="2043420" y="137538"/>
                </a:cubicBezTo>
                <a:cubicBezTo>
                  <a:pt x="2066429" y="142848"/>
                  <a:pt x="2084436" y="161467"/>
                  <a:pt x="2102365" y="176834"/>
                </a:cubicBezTo>
                <a:cubicBezTo>
                  <a:pt x="2130494" y="200946"/>
                  <a:pt x="2158212" y="226183"/>
                  <a:pt x="2180958" y="255428"/>
                </a:cubicBezTo>
                <a:cubicBezTo>
                  <a:pt x="2204404" y="285572"/>
                  <a:pt x="2218718" y="321893"/>
                  <a:pt x="2239903" y="353669"/>
                </a:cubicBezTo>
                <a:cubicBezTo>
                  <a:pt x="2258067" y="380917"/>
                  <a:pt x="2279199" y="406064"/>
                  <a:pt x="2298847" y="432262"/>
                </a:cubicBezTo>
                <a:cubicBezTo>
                  <a:pt x="2305397" y="458460"/>
                  <a:pt x="2306419" y="486702"/>
                  <a:pt x="2318495" y="510855"/>
                </a:cubicBezTo>
                <a:cubicBezTo>
                  <a:pt x="2333140" y="540145"/>
                  <a:pt x="2358407" y="562801"/>
                  <a:pt x="2377440" y="589448"/>
                </a:cubicBezTo>
                <a:cubicBezTo>
                  <a:pt x="2391166" y="608664"/>
                  <a:pt x="2406176" y="627272"/>
                  <a:pt x="2416737" y="648393"/>
                </a:cubicBezTo>
                <a:cubicBezTo>
                  <a:pt x="2425999" y="666918"/>
                  <a:pt x="2424896" y="690105"/>
                  <a:pt x="2436385" y="707338"/>
                </a:cubicBezTo>
                <a:cubicBezTo>
                  <a:pt x="2451798" y="730458"/>
                  <a:pt x="2477541" y="744936"/>
                  <a:pt x="2495330" y="766282"/>
                </a:cubicBezTo>
                <a:cubicBezTo>
                  <a:pt x="2510447" y="784424"/>
                  <a:pt x="2517929" y="808530"/>
                  <a:pt x="2534626" y="825227"/>
                </a:cubicBezTo>
                <a:cubicBezTo>
                  <a:pt x="2569071" y="859672"/>
                  <a:pt x="2607771" y="871388"/>
                  <a:pt x="2652516" y="884172"/>
                </a:cubicBezTo>
                <a:cubicBezTo>
                  <a:pt x="2678481" y="891591"/>
                  <a:pt x="2704911" y="897271"/>
                  <a:pt x="2731109" y="903820"/>
                </a:cubicBezTo>
                <a:cubicBezTo>
                  <a:pt x="2783505" y="897271"/>
                  <a:pt x="2837828" y="899701"/>
                  <a:pt x="2888295" y="884172"/>
                </a:cubicBezTo>
                <a:cubicBezTo>
                  <a:pt x="2979935" y="855974"/>
                  <a:pt x="2981671" y="819457"/>
                  <a:pt x="3045481" y="766282"/>
                </a:cubicBezTo>
                <a:cubicBezTo>
                  <a:pt x="3063623" y="751165"/>
                  <a:pt x="3084778" y="740085"/>
                  <a:pt x="3104426" y="726986"/>
                </a:cubicBezTo>
                <a:cubicBezTo>
                  <a:pt x="3117525" y="707338"/>
                  <a:pt x="3127025" y="684739"/>
                  <a:pt x="3143723" y="668041"/>
                </a:cubicBezTo>
                <a:cubicBezTo>
                  <a:pt x="3166879" y="644885"/>
                  <a:pt x="3195668" y="628130"/>
                  <a:pt x="3222316" y="609096"/>
                </a:cubicBezTo>
                <a:cubicBezTo>
                  <a:pt x="3271647" y="573859"/>
                  <a:pt x="3302291" y="555172"/>
                  <a:pt x="3359854" y="530503"/>
                </a:cubicBezTo>
                <a:cubicBezTo>
                  <a:pt x="3378890" y="522345"/>
                  <a:pt x="3400273" y="520117"/>
                  <a:pt x="3418798" y="510855"/>
                </a:cubicBezTo>
                <a:cubicBezTo>
                  <a:pt x="3439920" y="500295"/>
                  <a:pt x="3457240" y="483274"/>
                  <a:pt x="3477743" y="471559"/>
                </a:cubicBezTo>
                <a:cubicBezTo>
                  <a:pt x="3503174" y="457027"/>
                  <a:pt x="3531498" y="447786"/>
                  <a:pt x="3556336" y="432262"/>
                </a:cubicBezTo>
                <a:cubicBezTo>
                  <a:pt x="3591936" y="410012"/>
                  <a:pt x="3652307" y="354803"/>
                  <a:pt x="3693874" y="334021"/>
                </a:cubicBezTo>
                <a:cubicBezTo>
                  <a:pt x="3712399" y="324759"/>
                  <a:pt x="3733426" y="321645"/>
                  <a:pt x="3752819" y="314372"/>
                </a:cubicBezTo>
                <a:cubicBezTo>
                  <a:pt x="3785843" y="301988"/>
                  <a:pt x="3818313" y="288175"/>
                  <a:pt x="3851060" y="275076"/>
                </a:cubicBezTo>
                <a:cubicBezTo>
                  <a:pt x="4008246" y="281625"/>
                  <a:pt x="4165726" y="283102"/>
                  <a:pt x="4322618" y="294724"/>
                </a:cubicBezTo>
                <a:cubicBezTo>
                  <a:pt x="4343274" y="296254"/>
                  <a:pt x="4361649" y="308682"/>
                  <a:pt x="4381564" y="314372"/>
                </a:cubicBezTo>
                <a:cubicBezTo>
                  <a:pt x="4410943" y="322766"/>
                  <a:pt x="4487696" y="337966"/>
                  <a:pt x="4519102" y="353669"/>
                </a:cubicBezTo>
                <a:cubicBezTo>
                  <a:pt x="4540223" y="364229"/>
                  <a:pt x="4557544" y="381250"/>
                  <a:pt x="4578046" y="392965"/>
                </a:cubicBezTo>
                <a:cubicBezTo>
                  <a:pt x="4603478" y="407497"/>
                  <a:pt x="4631035" y="418038"/>
                  <a:pt x="4656640" y="432262"/>
                </a:cubicBezTo>
                <a:cubicBezTo>
                  <a:pt x="4690022" y="450809"/>
                  <a:pt x="4721497" y="472660"/>
                  <a:pt x="4754881" y="491207"/>
                </a:cubicBezTo>
                <a:cubicBezTo>
                  <a:pt x="4822408" y="528722"/>
                  <a:pt x="4837528" y="536176"/>
                  <a:pt x="4912068" y="550152"/>
                </a:cubicBezTo>
                <a:cubicBezTo>
                  <a:pt x="4990380" y="564835"/>
                  <a:pt x="5147847" y="589448"/>
                  <a:pt x="5147847" y="589448"/>
                </a:cubicBezTo>
                <a:cubicBezTo>
                  <a:pt x="5265737" y="582899"/>
                  <a:pt x="5385348" y="590921"/>
                  <a:pt x="5501514" y="569800"/>
                </a:cubicBezTo>
                <a:cubicBezTo>
                  <a:pt x="5533734" y="563941"/>
                  <a:pt x="5553461" y="529889"/>
                  <a:pt x="5580108" y="510855"/>
                </a:cubicBezTo>
                <a:cubicBezTo>
                  <a:pt x="5599324" y="497129"/>
                  <a:pt x="5619837" y="485284"/>
                  <a:pt x="5639052" y="471559"/>
                </a:cubicBezTo>
                <a:cubicBezTo>
                  <a:pt x="5723676" y="411113"/>
                  <a:pt x="5703919" y="412883"/>
                  <a:pt x="5796238" y="373317"/>
                </a:cubicBezTo>
                <a:cubicBezTo>
                  <a:pt x="5815275" y="365159"/>
                  <a:pt x="5836658" y="362931"/>
                  <a:pt x="5855184" y="353669"/>
                </a:cubicBezTo>
                <a:cubicBezTo>
                  <a:pt x="5876306" y="343108"/>
                  <a:pt x="5893008" y="324933"/>
                  <a:pt x="5914128" y="314372"/>
                </a:cubicBezTo>
                <a:cubicBezTo>
                  <a:pt x="5932654" y="305110"/>
                  <a:pt x="5954548" y="303986"/>
                  <a:pt x="5973073" y="294724"/>
                </a:cubicBezTo>
                <a:cubicBezTo>
                  <a:pt x="6020302" y="271110"/>
                  <a:pt x="6066062" y="244480"/>
                  <a:pt x="6110610" y="216131"/>
                </a:cubicBezTo>
                <a:cubicBezTo>
                  <a:pt x="6199308" y="159687"/>
                  <a:pt x="6171835" y="153875"/>
                  <a:pt x="6267797" y="117890"/>
                </a:cubicBezTo>
                <a:cubicBezTo>
                  <a:pt x="6345367" y="88801"/>
                  <a:pt x="6421564" y="51012"/>
                  <a:pt x="6503576" y="39297"/>
                </a:cubicBezTo>
                <a:cubicBezTo>
                  <a:pt x="6680551" y="14015"/>
                  <a:pt x="6595433" y="27262"/>
                  <a:pt x="675900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804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BA83BE-33CA-460B-8588-827E0CE01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E54E8E2-058B-4636-B203-ACE30B068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EAFAB1-74AE-4C7C-AF59-538E4036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9144-7FAD-4414-A67F-D6FCF4B21FF6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B04B04-8904-4136-8C89-CF03BB478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3882C3-DB50-417B-A36C-4A15EC2C4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9558-E8F8-45C9-893D-EA00DE253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833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7B936DC-07AD-4BF9-889D-631F5814F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BBAE446-8627-46A3-8F76-4593AEBB1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CEA35E-007C-4D72-B50B-835E1A218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9144-7FAD-4414-A67F-D6FCF4B21FF6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6B8D2D-0AC3-4FEA-8BB5-C2B108EB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14117D-C112-4461-8373-3336C6588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9558-E8F8-45C9-893D-EA00DE253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915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D4B65FB8-4591-4D13-8467-FD10003175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300246" cy="6858000"/>
          </a:xfrm>
          <a:custGeom>
            <a:avLst/>
            <a:gdLst>
              <a:gd name="connsiteX0" fmla="*/ 0 w 6300246"/>
              <a:gd name="connsiteY0" fmla="*/ 0 h 6858000"/>
              <a:gd name="connsiteX1" fmla="*/ 6300246 w 6300246"/>
              <a:gd name="connsiteY1" fmla="*/ 0 h 6858000"/>
              <a:gd name="connsiteX2" fmla="*/ 5915267 w 6300246"/>
              <a:gd name="connsiteY2" fmla="*/ 1930400 h 6858000"/>
              <a:gd name="connsiteX3" fmla="*/ 6074067 w 6300246"/>
              <a:gd name="connsiteY3" fmla="*/ 2158048 h 6858000"/>
              <a:gd name="connsiteX4" fmla="*/ 5589159 w 6300246"/>
              <a:gd name="connsiteY4" fmla="*/ 3812223 h 6858000"/>
              <a:gd name="connsiteX5" fmla="*/ 5747958 w 6300246"/>
              <a:gd name="connsiteY5" fmla="*/ 4088448 h 6858000"/>
              <a:gd name="connsiteX6" fmla="*/ 5148469 w 6300246"/>
              <a:gd name="connsiteY6" fmla="*/ 6858000 h 6858000"/>
              <a:gd name="connsiteX7" fmla="*/ 0 w 63002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00246" h="6858000">
                <a:moveTo>
                  <a:pt x="0" y="0"/>
                </a:moveTo>
                <a:lnTo>
                  <a:pt x="6300246" y="0"/>
                </a:lnTo>
                <a:lnTo>
                  <a:pt x="5915267" y="1930400"/>
                </a:lnTo>
                <a:lnTo>
                  <a:pt x="6074067" y="2158048"/>
                </a:lnTo>
                <a:lnTo>
                  <a:pt x="5589159" y="3812223"/>
                </a:lnTo>
                <a:lnTo>
                  <a:pt x="5747958" y="4088448"/>
                </a:lnTo>
                <a:lnTo>
                  <a:pt x="5148469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xmlns="" id="{E2FBF226-BD69-42A7-9B75-2D45020EA63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48469" y="0"/>
            <a:ext cx="7043531" cy="6858000"/>
          </a:xfrm>
          <a:custGeom>
            <a:avLst/>
            <a:gdLst>
              <a:gd name="connsiteX0" fmla="*/ 1151777 w 7043531"/>
              <a:gd name="connsiteY0" fmla="*/ 0 h 6858000"/>
              <a:gd name="connsiteX1" fmla="*/ 7043531 w 7043531"/>
              <a:gd name="connsiteY1" fmla="*/ 0 h 6858000"/>
              <a:gd name="connsiteX2" fmla="*/ 7043531 w 7043531"/>
              <a:gd name="connsiteY2" fmla="*/ 6858000 h 6858000"/>
              <a:gd name="connsiteX3" fmla="*/ 0 w 7043531"/>
              <a:gd name="connsiteY3" fmla="*/ 6858000 h 6858000"/>
              <a:gd name="connsiteX4" fmla="*/ 1016666 w 7043531"/>
              <a:gd name="connsiteY4" fmla="*/ 4735513 h 6858000"/>
              <a:gd name="connsiteX5" fmla="*/ 822773 w 7043531"/>
              <a:gd name="connsiteY5" fmla="*/ 4440873 h 6858000"/>
              <a:gd name="connsiteX6" fmla="*/ 1454460 w 7043531"/>
              <a:gd name="connsiteY6" fmla="*/ 3081338 h 6858000"/>
              <a:gd name="connsiteX7" fmla="*/ 1228106 w 7043531"/>
              <a:gd name="connsiteY7" fmla="*/ 2661285 h 6858000"/>
              <a:gd name="connsiteX8" fmla="*/ 1895062 w 7043531"/>
              <a:gd name="connsiteY8" fmla="*/ 123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43531" h="6858000">
                <a:moveTo>
                  <a:pt x="1151777" y="0"/>
                </a:moveTo>
                <a:lnTo>
                  <a:pt x="7043531" y="0"/>
                </a:lnTo>
                <a:lnTo>
                  <a:pt x="7043531" y="6858000"/>
                </a:lnTo>
                <a:lnTo>
                  <a:pt x="0" y="6858000"/>
                </a:lnTo>
                <a:lnTo>
                  <a:pt x="1016666" y="4735513"/>
                </a:lnTo>
                <a:lnTo>
                  <a:pt x="822773" y="4440873"/>
                </a:lnTo>
                <a:lnTo>
                  <a:pt x="1454460" y="3081338"/>
                </a:lnTo>
                <a:lnTo>
                  <a:pt x="1228106" y="2661285"/>
                </a:lnTo>
                <a:lnTo>
                  <a:pt x="1895062" y="12350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709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695783F0-5A0F-495E-AFB4-ED38E0A15AA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dirty="0"/>
              <a:t>MASUKAN GAMBAR</a:t>
            </a:r>
          </a:p>
        </p:txBody>
      </p:sp>
    </p:spTree>
    <p:extLst>
      <p:ext uri="{BB962C8B-B14F-4D97-AF65-F5344CB8AC3E}">
        <p14:creationId xmlns:p14="http://schemas.microsoft.com/office/powerpoint/2010/main" xmlns="" val="244319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1DB2D4-8B6E-40E2-A452-C4C280AA2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53A3DE-ABD5-401F-AD28-19884F77B8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C39458-490F-4EDA-AC5F-94B11B85B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8DD2C5-E4FF-4563-B1B5-44A0E7CCA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9144-7FAD-4414-A67F-D6FCF4B21FF6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AC7D07-C120-4B33-8DCA-7D0D8368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A7F9E4-24CC-4CAC-BA1C-D31726B69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9558-E8F8-45C9-893D-EA00DE253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4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5079CD-4A03-439A-B476-C30282B07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E1C668-8523-4256-970D-6FBA9BD21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0E7F3E-769C-4CF3-8C63-C4E580661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9E90D76-8508-49C2-A6BE-C650E0911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6DE0020-BB11-4F77-9A7E-7D76ECB9A6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AAD3817-8C7E-4368-83EB-91A87646A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9144-7FAD-4414-A67F-D6FCF4B21FF6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27B6A20-9EA8-4F46-8206-46046094F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E980C8-D043-4AF0-AD3B-2EC6088F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9558-E8F8-45C9-893D-EA00DE253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785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1937D0-8BAC-4088-974F-4DA46888C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6F42EC7-CEEF-4B20-902F-6106BC99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9144-7FAD-4414-A67F-D6FCF4B21FF6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D807F2B-E638-48A6-990E-A8AC3B3D5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10E08A-1172-4622-A329-274FC72B6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9558-E8F8-45C9-893D-EA00DE253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279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454C3053-5DC3-49CB-9F24-6E20753193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" y="0"/>
            <a:ext cx="7326821" cy="6858000"/>
          </a:xfrm>
          <a:custGeom>
            <a:avLst/>
            <a:gdLst>
              <a:gd name="connsiteX0" fmla="*/ 0 w 7326821"/>
              <a:gd name="connsiteY0" fmla="*/ 0 h 6858000"/>
              <a:gd name="connsiteX1" fmla="*/ 7245106 w 7326821"/>
              <a:gd name="connsiteY1" fmla="*/ 0 h 6858000"/>
              <a:gd name="connsiteX2" fmla="*/ 7092287 w 7326821"/>
              <a:gd name="connsiteY2" fmla="*/ 251896 h 6858000"/>
              <a:gd name="connsiteX3" fmla="*/ 6635109 w 7326821"/>
              <a:gd name="connsiteY3" fmla="*/ 1470992 h 6858000"/>
              <a:gd name="connsiteX4" fmla="*/ 7133991 w 7326821"/>
              <a:gd name="connsiteY4" fmla="*/ 3405810 h 6858000"/>
              <a:gd name="connsiteX5" fmla="*/ 6722414 w 7326821"/>
              <a:gd name="connsiteY5" fmla="*/ 5605671 h 6858000"/>
              <a:gd name="connsiteX6" fmla="*/ 7253565 w 7326821"/>
              <a:gd name="connsiteY6" fmla="*/ 6775349 h 6858000"/>
              <a:gd name="connsiteX7" fmla="*/ 7326821 w 7326821"/>
              <a:gd name="connsiteY7" fmla="*/ 6858000 h 6858000"/>
              <a:gd name="connsiteX8" fmla="*/ 0 w 7326821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821" h="6858000">
                <a:moveTo>
                  <a:pt x="0" y="0"/>
                </a:moveTo>
                <a:lnTo>
                  <a:pt x="7245106" y="0"/>
                </a:lnTo>
                <a:lnTo>
                  <a:pt x="7092287" y="251896"/>
                </a:lnTo>
                <a:cubicBezTo>
                  <a:pt x="6858046" y="643974"/>
                  <a:pt x="6660052" y="1027044"/>
                  <a:pt x="6635109" y="1470992"/>
                </a:cubicBezTo>
                <a:cubicBezTo>
                  <a:pt x="6601850" y="2062922"/>
                  <a:pt x="7119440" y="2716697"/>
                  <a:pt x="7133991" y="3405810"/>
                </a:cubicBezTo>
                <a:cubicBezTo>
                  <a:pt x="7148542" y="4094923"/>
                  <a:pt x="6576906" y="4991653"/>
                  <a:pt x="6722414" y="5605671"/>
                </a:cubicBezTo>
                <a:cubicBezTo>
                  <a:pt x="6804261" y="5951056"/>
                  <a:pt x="6988711" y="6446693"/>
                  <a:pt x="7253565" y="6775349"/>
                </a:cubicBezTo>
                <a:lnTo>
                  <a:pt x="732682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396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42079E-5F95-4E2E-90EF-6757B9830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D9724B-FD31-4AD0-AEA7-43945146A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63E29D0-0AF0-40A6-A0D6-CF26F1C8A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4307FA4-D2B1-4544-A830-1073AF10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9144-7FAD-4414-A67F-D6FCF4B21FF6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9CE3F5-20A6-42B8-83FE-77112A5AA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34A6AE8-7BC8-4553-B36D-9E7E57EDA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9558-E8F8-45C9-893D-EA00DE253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867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5C502A-B35D-4374-A62A-8DEEB5F3A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86A25A3-0047-437E-836F-D8CB4F2DC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3262C77-14C0-4FCB-8D3A-D2B334DCB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D495C2-D8AF-4534-99B7-3458C0B93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9144-7FAD-4414-A67F-D6FCF4B21FF6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D27E1C-D231-4462-BA48-AB5618BB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E740D5-1BDB-41D5-86B6-D5C65C06D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9558-E8F8-45C9-893D-EA00DE253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803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5891817-8F10-4B78-B3E2-E9BA9970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4C46CBD-C9BE-4D21-AA64-E635A8426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E250B6-E89B-4478-BBEC-300F2854C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99144-7FAD-4414-A67F-D6FCF4B21FF6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62A228-E3CD-4E5D-AC70-23F683B68B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60A119-B02D-4FA0-B6A3-5C095C88B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9558-E8F8-45C9-893D-EA00DE2536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890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ibbon">
            <a:extLst>
              <a:ext uri="{FF2B5EF4-FFF2-40B4-BE49-F238E27FC236}">
                <a16:creationId xmlns:a16="http://schemas.microsoft.com/office/drawing/2014/main" xmlns="" id="{191A6277-1655-4231-9F53-3AB604C48892}"/>
              </a:ext>
            </a:extLst>
          </p:cNvPr>
          <p:cNvSpPr/>
          <p:nvPr/>
        </p:nvSpPr>
        <p:spPr>
          <a:xfrm rot="5400000">
            <a:off x="-243339" y="206433"/>
            <a:ext cx="6901989" cy="6415317"/>
          </a:xfrm>
          <a:custGeom>
            <a:avLst/>
            <a:gdLst>
              <a:gd name="connsiteX0" fmla="*/ 0 w 6901989"/>
              <a:gd name="connsiteY0" fmla="*/ 6415317 h 6415317"/>
              <a:gd name="connsiteX1" fmla="*/ 0 w 6901989"/>
              <a:gd name="connsiteY1" fmla="*/ 2682836 h 6415317"/>
              <a:gd name="connsiteX2" fmla="*/ 6901989 w 6901989"/>
              <a:gd name="connsiteY2" fmla="*/ 0 h 6415317"/>
              <a:gd name="connsiteX3" fmla="*/ 6901989 w 6901989"/>
              <a:gd name="connsiteY3" fmla="*/ 6415317 h 641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1989" h="6415317">
                <a:moveTo>
                  <a:pt x="0" y="6415317"/>
                </a:moveTo>
                <a:lnTo>
                  <a:pt x="0" y="2682836"/>
                </a:lnTo>
                <a:lnTo>
                  <a:pt x="6901989" y="0"/>
                </a:lnTo>
                <a:lnTo>
                  <a:pt x="6901989" y="6415317"/>
                </a:lnTo>
                <a:close/>
              </a:path>
            </a:pathLst>
          </a:cu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42" name="Ribbon">
            <a:extLst>
              <a:ext uri="{FF2B5EF4-FFF2-40B4-BE49-F238E27FC236}">
                <a16:creationId xmlns:a16="http://schemas.microsoft.com/office/drawing/2014/main" xmlns="" id="{EE5EB0F7-A73B-43D6-BE21-32EBAA97A359}"/>
              </a:ext>
            </a:extLst>
          </p:cNvPr>
          <p:cNvSpPr/>
          <p:nvPr/>
        </p:nvSpPr>
        <p:spPr>
          <a:xfrm flipH="1">
            <a:off x="7987220" y="-45908"/>
            <a:ext cx="4217010" cy="744762"/>
          </a:xfrm>
          <a:custGeom>
            <a:avLst/>
            <a:gdLst>
              <a:gd name="connsiteX0" fmla="*/ 4217010 w 4217010"/>
              <a:gd name="connsiteY0" fmla="*/ 0 h 744762"/>
              <a:gd name="connsiteX1" fmla="*/ 0 w 4217010"/>
              <a:gd name="connsiteY1" fmla="*/ 0 h 744762"/>
              <a:gd name="connsiteX2" fmla="*/ 5880 w 4217010"/>
              <a:gd name="connsiteY2" fmla="*/ 744762 h 744762"/>
              <a:gd name="connsiteX3" fmla="*/ 3917599 w 4217010"/>
              <a:gd name="connsiteY3" fmla="*/ 744762 h 744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7010" h="744762">
                <a:moveTo>
                  <a:pt x="4217010" y="0"/>
                </a:moveTo>
                <a:lnTo>
                  <a:pt x="0" y="0"/>
                </a:lnTo>
                <a:lnTo>
                  <a:pt x="5880" y="744762"/>
                </a:lnTo>
                <a:lnTo>
                  <a:pt x="3917599" y="744762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2490505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bbon">
            <a:extLst>
              <a:ext uri="{FF2B5EF4-FFF2-40B4-BE49-F238E27FC236}">
                <a16:creationId xmlns:a16="http://schemas.microsoft.com/office/drawing/2014/main" xmlns="" id="{EC1E428F-62AF-4CEF-BFB8-BC6368AD6667}"/>
              </a:ext>
            </a:extLst>
          </p:cNvPr>
          <p:cNvSpPr/>
          <p:nvPr/>
        </p:nvSpPr>
        <p:spPr>
          <a:xfrm flipH="1">
            <a:off x="6189328" y="5009069"/>
            <a:ext cx="6002671" cy="1835679"/>
          </a:xfrm>
          <a:custGeom>
            <a:avLst/>
            <a:gdLst>
              <a:gd name="connsiteX0" fmla="*/ 0 w 5005978"/>
              <a:gd name="connsiteY0" fmla="*/ 0 h 1368448"/>
              <a:gd name="connsiteX1" fmla="*/ 4865553 w 5005978"/>
              <a:gd name="connsiteY1" fmla="*/ 430504 h 1368448"/>
              <a:gd name="connsiteX2" fmla="*/ 5005978 w 5005978"/>
              <a:gd name="connsiteY2" fmla="*/ 598190 h 1368448"/>
              <a:gd name="connsiteX3" fmla="*/ 4937825 w 5005978"/>
              <a:gd name="connsiteY3" fmla="*/ 1368448 h 1368448"/>
              <a:gd name="connsiteX4" fmla="*/ 0 w 5005978"/>
              <a:gd name="connsiteY4" fmla="*/ 931549 h 1368448"/>
              <a:gd name="connsiteX5" fmla="*/ 0 w 5005978"/>
              <a:gd name="connsiteY5" fmla="*/ 0 h 136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5978" h="1368448">
                <a:moveTo>
                  <a:pt x="0" y="0"/>
                </a:moveTo>
                <a:lnTo>
                  <a:pt x="4865553" y="430504"/>
                </a:lnTo>
                <a:lnTo>
                  <a:pt x="5005978" y="598190"/>
                </a:lnTo>
                <a:lnTo>
                  <a:pt x="4937825" y="1368448"/>
                </a:lnTo>
                <a:lnTo>
                  <a:pt x="0" y="931549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50800" dist="38100" dir="17640000" sx="102000" sy="102000" algn="r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Oval">
            <a:extLst>
              <a:ext uri="{FF2B5EF4-FFF2-40B4-BE49-F238E27FC236}">
                <a16:creationId xmlns:a16="http://schemas.microsoft.com/office/drawing/2014/main" xmlns="" id="{6CA3E51F-99DD-4A37-B1BC-D9561C8AC4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9162" y="0"/>
            <a:ext cx="7448445" cy="439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359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S">
            <a:extLst>
              <a:ext uri="{FF2B5EF4-FFF2-40B4-BE49-F238E27FC236}">
                <a16:creationId xmlns:a16="http://schemas.microsoft.com/office/drawing/2014/main" xmlns="" id="{DCEDC75C-C593-4160-9699-ECA3B4A44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630" y="2209630"/>
            <a:ext cx="2438740" cy="2438740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300246" cy="6858000"/>
          </a:xfrm>
        </p:spPr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148469" y="0"/>
            <a:ext cx="7043531" cy="6858000"/>
          </a:xfrm>
        </p:spPr>
      </p:sp>
    </p:spTree>
    <p:extLst>
      <p:ext uri="{BB962C8B-B14F-4D97-AF65-F5344CB8AC3E}">
        <p14:creationId xmlns:p14="http://schemas.microsoft.com/office/powerpoint/2010/main" xmlns="" val="3342474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Jupri Maulana</dc:creator>
  <cp:lastModifiedBy>ANT</cp:lastModifiedBy>
  <cp:revision>198</cp:revision>
  <dcterms:created xsi:type="dcterms:W3CDTF">2018-11-21T09:34:11Z</dcterms:created>
  <dcterms:modified xsi:type="dcterms:W3CDTF">2020-08-03T16:35:48Z</dcterms:modified>
</cp:coreProperties>
</file>